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6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990000"/>
    <a:srgbClr val="FF0066"/>
    <a:srgbClr val="33CC33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95" autoAdjust="0"/>
    <p:restoredTop sz="94660"/>
  </p:normalViewPr>
  <p:slideViewPr>
    <p:cSldViewPr>
      <p:cViewPr varScale="1">
        <p:scale>
          <a:sx n="55" d="100"/>
          <a:sy n="55" d="100"/>
        </p:scale>
        <p:origin x="-1128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BDC32-6DC0-4920-B50A-A4E0D711758D}" type="datetimeFigureOut">
              <a:rPr lang="en-US"/>
              <a:pPr>
                <a:defRPr/>
              </a:pPr>
              <a:t>7/4/2015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C56AF-62EA-43A7-B1B0-08FE5F2C9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A666C-C306-4D66-B542-9D7051CB6E6B}" type="datetimeFigureOut">
              <a:rPr lang="en-US"/>
              <a:pPr>
                <a:defRPr/>
              </a:pPr>
              <a:t>7/4/2015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EB721-5494-434E-85F1-CB089A5118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97521-5DBF-4F8B-B63B-ED06828727DE}" type="datetimeFigureOut">
              <a:rPr lang="en-US"/>
              <a:pPr>
                <a:defRPr/>
              </a:pPr>
              <a:t>7/4/2015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1EFD2-F3B7-4362-A74B-1979BE6FBA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EB806-2A89-418B-A583-A720DD85FA74}" type="datetimeFigureOut">
              <a:rPr lang="en-US"/>
              <a:pPr>
                <a:defRPr/>
              </a:pPr>
              <a:t>7/4/2015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0E4D9-7511-4824-91CF-B3C9ACF4A9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D96DE-DA22-47F2-818C-CA8ABB8D7337}" type="datetimeFigureOut">
              <a:rPr lang="en-US"/>
              <a:pPr>
                <a:defRPr/>
              </a:pPr>
              <a:t>7/4/2015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627ED-A998-42C7-89CB-382753E14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83F11-0291-4EA8-8005-56B03F75D8BA}" type="datetimeFigureOut">
              <a:rPr lang="en-US"/>
              <a:pPr>
                <a:defRPr/>
              </a:pPr>
              <a:t>7/4/2015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34A76-7FCD-47FA-A681-9CD75C1A58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A08E3-9682-45F5-9AAB-4ECCB5FE03E6}" type="datetimeFigureOut">
              <a:rPr lang="en-US"/>
              <a:pPr>
                <a:defRPr/>
              </a:pPr>
              <a:t>7/4/2015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81C89-081F-4F34-9926-5C0B238176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EAF08-3521-4A43-8501-5EFF45B4D763}" type="datetimeFigureOut">
              <a:rPr lang="en-US"/>
              <a:pPr>
                <a:defRPr/>
              </a:pPr>
              <a:t>7/4/2015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8DFE1-1119-4739-80D8-B947610738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E312C-B7EB-4929-8AE3-0644E73D13F0}" type="datetimeFigureOut">
              <a:rPr lang="en-US"/>
              <a:pPr>
                <a:defRPr/>
              </a:pPr>
              <a:t>7/4/2015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86B80-B078-4A19-8124-DC4E13A51D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C4FDC-B4F4-4176-9C92-1DB8A02B2A3B}" type="datetimeFigureOut">
              <a:rPr lang="en-US"/>
              <a:pPr>
                <a:defRPr/>
              </a:pPr>
              <a:t>7/4/2015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842A7-72E7-4620-BDB8-631F667BA6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DCF88-6DB5-4FA6-A638-3FA539AEA800}" type="datetimeFigureOut">
              <a:rPr lang="en-US"/>
              <a:pPr>
                <a:defRPr/>
              </a:pPr>
              <a:t>7/4/2015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25A64-D440-4D9D-A280-3607BA47AC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F5AEB1-D7CC-4447-9E93-594B7930A791}" type="datetimeFigureOut">
              <a:rPr lang="en-US"/>
              <a:pPr>
                <a:defRPr/>
              </a:pPr>
              <a:t>7/4/2015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CFBF143-ED9B-47BE-B70F-207C91D35B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990000"/>
                </a:solidFill>
                <a:latin typeface="微軟正黑體" pitchFamily="34" charset="-120"/>
                <a:ea typeface="微軟正黑體" pitchFamily="34" charset="-120"/>
              </a:rPr>
              <a:t>如何帶領小組查經</a:t>
            </a:r>
            <a:endParaRPr lang="en-US" b="1" dirty="0" smtClean="0">
              <a:solidFill>
                <a:srgbClr val="99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algn="l" eaLnBrk="1" hangingPunct="1"/>
            <a:r>
              <a:rPr lang="zh-CN" altLang="en-US" sz="4000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目的：</a:t>
            </a:r>
            <a:endParaRPr lang="en-US" altLang="zh-TW" sz="4000" dirty="0" smtClean="0">
              <a:solidFill>
                <a:srgbClr val="0000FF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1028700" lvl="1" indent="-571500" algn="l" eaLnBrk="1" hangingPunct="1">
              <a:buFont typeface="Wingdings" panose="05000000000000000000" pitchFamily="2" charset="2"/>
              <a:buChar char="q"/>
            </a:pPr>
            <a:r>
              <a:rPr lang="zh-CN" altLang="en-US" sz="36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人人參與</a:t>
            </a:r>
            <a:r>
              <a:rPr lang="en-US" altLang="zh-CN" sz="36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CN" altLang="en-US" sz="36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明白聖經</a:t>
            </a:r>
            <a:r>
              <a:rPr lang="en-US" altLang="zh-CN" sz="36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marL="1028700" lvl="1" indent="-571500" algn="l" eaLnBrk="1" hangingPunct="1">
              <a:buFont typeface="Wingdings" panose="05000000000000000000" pitchFamily="2" charset="2"/>
              <a:buChar char="q"/>
            </a:pPr>
            <a:r>
              <a:rPr lang="zh-CN" altLang="en-US" sz="36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互相勉勵</a:t>
            </a:r>
            <a:r>
              <a:rPr lang="en-US" altLang="zh-CN" sz="36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CN" altLang="en-US" sz="36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活出聖經</a:t>
            </a:r>
            <a:r>
              <a:rPr lang="en-US" altLang="zh-CN" sz="36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990000"/>
                </a:solidFill>
                <a:latin typeface="微軟正黑體" pitchFamily="34" charset="-120"/>
                <a:ea typeface="微軟正黑體" pitchFamily="34" charset="-120"/>
              </a:rPr>
              <a:t>如何帶領小組查經</a:t>
            </a:r>
            <a:endParaRPr lang="en-US" b="1" dirty="0" smtClean="0">
              <a:solidFill>
                <a:srgbClr val="99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algn="l" eaLnBrk="1" hangingPunct="1"/>
            <a:r>
              <a:rPr lang="zh-CN" altLang="en-US" sz="4000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預備查經：</a:t>
            </a:r>
            <a:endParaRPr lang="en-US" altLang="zh-TW" sz="4000" dirty="0" smtClean="0">
              <a:solidFill>
                <a:srgbClr val="0000FF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1028700" lvl="1" indent="-571500" algn="l" eaLnBrk="1" hangingPunct="1">
              <a:buFont typeface="Wingdings" panose="05000000000000000000" pitchFamily="2" charset="2"/>
              <a:buChar char="q"/>
            </a:pPr>
            <a:r>
              <a:rPr lang="zh-CN" altLang="en-US" sz="36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問題</a:t>
            </a:r>
            <a:endParaRPr lang="en-US" altLang="zh-CN" sz="3600" b="1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1485900" lvl="2" indent="-571500" algn="l" eaLnBrk="1" hangingPunct="1">
              <a:buFont typeface="Courier New" panose="02070309020205020404" pitchFamily="49" charset="0"/>
              <a:buChar char="o"/>
            </a:pPr>
            <a:r>
              <a:rPr lang="en-US" altLang="zh-CN" sz="3200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>….</a:t>
            </a:r>
          </a:p>
          <a:p>
            <a:pPr marL="1485900" lvl="2" indent="-571500" algn="l" eaLnBrk="1" hangingPunct="1">
              <a:buFont typeface="Courier New" panose="02070309020205020404" pitchFamily="49" charset="0"/>
              <a:buChar char="o"/>
            </a:pPr>
            <a:r>
              <a:rPr lang="en-US" altLang="zh-CN" sz="3200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>….</a:t>
            </a:r>
          </a:p>
          <a:p>
            <a:pPr marL="1485900" lvl="2" indent="-571500" algn="l" eaLnBrk="1" hangingPunct="1">
              <a:buFont typeface="Courier New" panose="02070309020205020404" pitchFamily="49" charset="0"/>
              <a:buChar char="o"/>
            </a:pPr>
            <a:r>
              <a:rPr lang="en-US" altLang="zh-CN" sz="3200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>….</a:t>
            </a:r>
          </a:p>
          <a:p>
            <a:pPr marL="1028700" lvl="1" indent="-571500" algn="l" eaLnBrk="1" hangingPunct="1">
              <a:buFont typeface="Wingdings" panose="05000000000000000000" pitchFamily="2" charset="2"/>
              <a:buChar char="q"/>
            </a:pPr>
            <a:r>
              <a:rPr lang="zh-CN" altLang="en-US" sz="36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如何結尾</a:t>
            </a:r>
            <a:endParaRPr lang="en-US" altLang="zh-CN" sz="3600" b="1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1028700" lvl="1" indent="-571500" algn="l" eaLnBrk="1" hangingPunct="1">
              <a:buFont typeface="Wingdings" panose="05000000000000000000" pitchFamily="2" charset="2"/>
              <a:buChar char="q"/>
            </a:pPr>
            <a:r>
              <a:rPr lang="zh-CN" altLang="en-US" sz="36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如</a:t>
            </a:r>
            <a:r>
              <a:rPr lang="zh-CN" altLang="en-US" sz="36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何開場白</a:t>
            </a:r>
            <a:endParaRPr lang="en-US" altLang="zh-CN" sz="3600" b="1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1028700" lvl="1" indent="-571500" algn="l" eaLnBrk="1" hangingPunct="1">
              <a:buFont typeface="Courier New" panose="02070309020205020404" pitchFamily="49" charset="0"/>
              <a:buChar char="o"/>
            </a:pPr>
            <a:endParaRPr lang="en-US" altLang="zh-CN" sz="3600" b="1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50813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990000"/>
                </a:solidFill>
                <a:latin typeface="微軟正黑體" pitchFamily="34" charset="-120"/>
                <a:ea typeface="微軟正黑體" pitchFamily="34" charset="-120"/>
              </a:rPr>
              <a:t>如何帶領小組查經</a:t>
            </a:r>
            <a:endParaRPr lang="en-US" b="1" dirty="0" smtClean="0">
              <a:solidFill>
                <a:srgbClr val="99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algn="l" eaLnBrk="1" hangingPunct="1"/>
            <a:r>
              <a:rPr lang="zh-CN" altLang="en-US" sz="4000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針對自己的團契需要：</a:t>
            </a:r>
            <a:endParaRPr lang="en-US" altLang="zh-CN" sz="4000" b="1" dirty="0" smtClean="0">
              <a:solidFill>
                <a:srgbClr val="0000FF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1028700" lvl="1" indent="-571500" algn="l" eaLnBrk="1" hangingPunct="1">
              <a:buFont typeface="Wingdings" panose="05000000000000000000" pitchFamily="2" charset="2"/>
              <a:buChar char="q"/>
            </a:pPr>
            <a:r>
              <a:rPr lang="zh-CN" altLang="en-US" sz="36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慕</a:t>
            </a:r>
            <a:r>
              <a:rPr lang="zh-CN" altLang="en-US" sz="36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道、初信：</a:t>
            </a:r>
            <a:endParaRPr lang="en-US" altLang="zh-CN" sz="3600" b="1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2" algn="l" eaLnBrk="1" hangingPunct="1"/>
            <a:r>
              <a:rPr lang="zh-CN" altLang="en-US" sz="2800" b="1" dirty="0" smtClean="0">
                <a:solidFill>
                  <a:srgbClr val="00B050"/>
                </a:solidFill>
                <a:latin typeface="微軟正黑體" pitchFamily="34" charset="-120"/>
                <a:ea typeface="微軟正黑體" pitchFamily="34" charset="-120"/>
              </a:rPr>
              <a:t>新約：四福音</a:t>
            </a:r>
            <a:r>
              <a:rPr lang="en-US" altLang="zh-CN" sz="2800" b="1" dirty="0" smtClean="0">
                <a:solidFill>
                  <a:srgbClr val="00B050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CN" altLang="en-US" sz="2800" b="1" dirty="0" smtClean="0">
                <a:solidFill>
                  <a:srgbClr val="00B050"/>
                </a:solidFill>
                <a:latin typeface="微軟正黑體" pitchFamily="34" charset="-120"/>
                <a:ea typeface="微軟正黑體" pitchFamily="34" charset="-120"/>
              </a:rPr>
              <a:t>可、路、太、約</a:t>
            </a:r>
            <a:r>
              <a:rPr lang="en-US" altLang="zh-CN" sz="2800" b="1" dirty="0" smtClean="0">
                <a:solidFill>
                  <a:srgbClr val="00B050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CN" altLang="en-US" sz="2800" b="1" dirty="0" smtClean="0">
                <a:solidFill>
                  <a:srgbClr val="00B050"/>
                </a:solidFill>
                <a:latin typeface="微軟正黑體" pitchFamily="34" charset="-120"/>
                <a:ea typeface="微軟正黑體" pitchFamily="34" charset="-120"/>
              </a:rPr>
              <a:t>，徒，保羅書信</a:t>
            </a:r>
            <a:r>
              <a:rPr lang="en-US" altLang="zh-CN" sz="2800" b="1" dirty="0" smtClean="0">
                <a:solidFill>
                  <a:srgbClr val="00B050"/>
                </a:solidFill>
                <a:latin typeface="微軟正黑體" pitchFamily="34" charset="-120"/>
                <a:ea typeface="微軟正黑體" pitchFamily="34" charset="-120"/>
              </a:rPr>
              <a:t>….</a:t>
            </a:r>
            <a:r>
              <a:rPr lang="zh-CN" altLang="en-US" sz="2800" b="1" dirty="0" smtClean="0">
                <a:solidFill>
                  <a:srgbClr val="00B050"/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CN" sz="2800" b="1" dirty="0" smtClean="0">
              <a:solidFill>
                <a:srgbClr val="00B050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2" algn="l" eaLnBrk="1" hangingPunct="1"/>
            <a:r>
              <a:rPr lang="zh-CN" altLang="en-US" sz="2800" b="1" dirty="0" smtClean="0">
                <a:solidFill>
                  <a:srgbClr val="00B050"/>
                </a:solidFill>
                <a:latin typeface="微軟正黑體" pitchFamily="34" charset="-120"/>
                <a:ea typeface="微軟正黑體" pitchFamily="34" charset="-120"/>
              </a:rPr>
              <a:t>舊約：五經，歷史書，先知書</a:t>
            </a:r>
            <a:r>
              <a:rPr lang="en-US" altLang="zh-CN" sz="2800" b="1" dirty="0" smtClean="0">
                <a:solidFill>
                  <a:srgbClr val="00B050"/>
                </a:solidFill>
                <a:latin typeface="微軟正黑體" pitchFamily="34" charset="-120"/>
                <a:ea typeface="微軟正黑體" pitchFamily="34" charset="-120"/>
              </a:rPr>
              <a:t>….</a:t>
            </a:r>
          </a:p>
          <a:p>
            <a:pPr marL="914400" lvl="1" indent="-457200" algn="l" eaLnBrk="1" hangingPunct="1">
              <a:buFont typeface="Wingdings" panose="05000000000000000000" pitchFamily="2" charset="2"/>
              <a:buChar char="q"/>
            </a:pPr>
            <a:r>
              <a:rPr lang="zh-CN" altLang="en-US" sz="36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信主多年：</a:t>
            </a:r>
            <a:endParaRPr lang="en-US" altLang="zh-CN" sz="3600" b="1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2" algn="l" eaLnBrk="1" hangingPunct="1"/>
            <a:r>
              <a:rPr lang="zh-CN" altLang="en-US" sz="2800" b="1" dirty="0">
                <a:solidFill>
                  <a:srgbClr val="00B050"/>
                </a:solidFill>
                <a:latin typeface="微軟正黑體" pitchFamily="34" charset="-120"/>
                <a:ea typeface="微軟正黑體" pitchFamily="34" charset="-120"/>
              </a:rPr>
              <a:t>新</a:t>
            </a:r>
            <a:r>
              <a:rPr lang="zh-CN" altLang="en-US" sz="2800" b="1" dirty="0" smtClean="0">
                <a:solidFill>
                  <a:srgbClr val="00B050"/>
                </a:solidFill>
                <a:latin typeface="微軟正黑體" pitchFamily="34" charset="-120"/>
                <a:ea typeface="微軟正黑體" pitchFamily="34" charset="-120"/>
              </a:rPr>
              <a:t>約：</a:t>
            </a:r>
            <a:r>
              <a:rPr lang="zh-CN" altLang="en-US" sz="2800" b="1" dirty="0">
                <a:solidFill>
                  <a:srgbClr val="00B050"/>
                </a:solidFill>
                <a:latin typeface="微軟正黑體" pitchFamily="34" charset="-120"/>
                <a:ea typeface="微軟正黑體" pitchFamily="34" charset="-120"/>
              </a:rPr>
              <a:t>書</a:t>
            </a:r>
            <a:r>
              <a:rPr lang="zh-CN" altLang="en-US" sz="2800" b="1" dirty="0" smtClean="0">
                <a:solidFill>
                  <a:srgbClr val="00B050"/>
                </a:solidFill>
                <a:latin typeface="微軟正黑體" pitchFamily="34" charset="-120"/>
                <a:ea typeface="微軟正黑體" pitchFamily="34" charset="-120"/>
              </a:rPr>
              <a:t>信，深入查福音書，啟示錄</a:t>
            </a:r>
            <a:endParaRPr lang="en-US" altLang="zh-CN" sz="2800" b="1" dirty="0" smtClean="0">
              <a:solidFill>
                <a:srgbClr val="00B050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2" algn="l" eaLnBrk="1" hangingPunct="1"/>
            <a:r>
              <a:rPr lang="zh-CN" altLang="en-US" sz="2800" b="1" dirty="0">
                <a:solidFill>
                  <a:srgbClr val="00B050"/>
                </a:solidFill>
                <a:latin typeface="微軟正黑體" pitchFamily="34" charset="-120"/>
                <a:ea typeface="微軟正黑體" pitchFamily="34" charset="-120"/>
              </a:rPr>
              <a:t>舊</a:t>
            </a:r>
            <a:r>
              <a:rPr lang="zh-CN" altLang="en-US" sz="2800" b="1" dirty="0" smtClean="0">
                <a:solidFill>
                  <a:srgbClr val="00B050"/>
                </a:solidFill>
                <a:latin typeface="微軟正黑體" pitchFamily="34" charset="-120"/>
                <a:ea typeface="微軟正黑體" pitchFamily="34" charset="-120"/>
              </a:rPr>
              <a:t>約：先知書，</a:t>
            </a:r>
            <a:r>
              <a:rPr lang="zh-CN" altLang="en-US" sz="2800" b="1" dirty="0">
                <a:solidFill>
                  <a:srgbClr val="00B050"/>
                </a:solidFill>
                <a:latin typeface="微軟正黑體" pitchFamily="34" charset="-120"/>
                <a:ea typeface="微軟正黑體" pitchFamily="34" charset="-120"/>
              </a:rPr>
              <a:t>深入</a:t>
            </a:r>
            <a:r>
              <a:rPr lang="zh-CN" altLang="en-US" sz="2800" b="1" dirty="0" smtClean="0">
                <a:solidFill>
                  <a:srgbClr val="00B050"/>
                </a:solidFill>
                <a:latin typeface="微軟正黑體" pitchFamily="34" charset="-120"/>
                <a:ea typeface="微軟正黑體" pitchFamily="34" charset="-120"/>
              </a:rPr>
              <a:t>查五經、歷史書，智慧書</a:t>
            </a:r>
            <a:endParaRPr lang="en-US" sz="2800" b="1" dirty="0" smtClean="0">
              <a:solidFill>
                <a:srgbClr val="00B05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22170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990000"/>
                </a:solidFill>
                <a:latin typeface="微軟正黑體" pitchFamily="34" charset="-120"/>
                <a:ea typeface="微軟正黑體" pitchFamily="34" charset="-120"/>
              </a:rPr>
              <a:t>如何帶領小組查經</a:t>
            </a:r>
            <a:endParaRPr lang="en-US" b="1" dirty="0" smtClean="0">
              <a:solidFill>
                <a:srgbClr val="99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algn="l" eaLnBrk="1" hangingPunct="1"/>
            <a:r>
              <a:rPr lang="zh-CN" altLang="en-US" sz="4000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帶領人的預備：</a:t>
            </a:r>
            <a:endParaRPr lang="en-US" altLang="zh-CN" sz="4000" b="1" dirty="0" smtClean="0">
              <a:solidFill>
                <a:srgbClr val="0000FF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1028700" lvl="1" indent="-571500" algn="l" eaLnBrk="1" hangingPunct="1">
              <a:buFont typeface="Wingdings" panose="05000000000000000000" pitchFamily="2" charset="2"/>
              <a:buChar char="q"/>
            </a:pPr>
            <a:r>
              <a:rPr lang="zh-CN" altLang="en-US" sz="36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禱告</a:t>
            </a:r>
            <a:r>
              <a:rPr lang="zh-CN" altLang="en-US" sz="36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、</a:t>
            </a:r>
            <a:endParaRPr lang="en-US" altLang="zh-CN" sz="3600" b="1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1028700" lvl="1" indent="-571500" algn="l" eaLnBrk="1" hangingPunct="1">
              <a:buFont typeface="Wingdings" panose="05000000000000000000" pitchFamily="2" charset="2"/>
              <a:buChar char="q"/>
            </a:pPr>
            <a:r>
              <a:rPr lang="zh-CN" altLang="en-US" sz="36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熟</a:t>
            </a:r>
            <a:r>
              <a:rPr lang="zh-CN" altLang="en-US" sz="36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讀、</a:t>
            </a:r>
            <a:endParaRPr lang="en-US" altLang="zh-CN" sz="3600" b="1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1028700" lvl="1" indent="-571500" algn="l" eaLnBrk="1" hangingPunct="1">
              <a:buFont typeface="Wingdings" panose="05000000000000000000" pitchFamily="2" charset="2"/>
              <a:buChar char="q"/>
            </a:pPr>
            <a:r>
              <a:rPr lang="zh-CN" altLang="en-US" sz="36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釋</a:t>
            </a:r>
            <a:r>
              <a:rPr lang="zh-CN" altLang="en-US" sz="36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經 </a:t>
            </a:r>
            <a:r>
              <a:rPr lang="en-US" altLang="zh-CN" sz="36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CN" altLang="en-US" sz="36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文體，上下文</a:t>
            </a:r>
            <a:r>
              <a:rPr lang="en-US" altLang="zh-CN" sz="36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….)</a:t>
            </a:r>
            <a:r>
              <a:rPr lang="zh-CN" altLang="en-US" sz="36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CN" altLang="en-US" sz="36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、</a:t>
            </a:r>
            <a:endParaRPr lang="en-US" altLang="zh-CN" sz="3600" b="1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1028700" lvl="1" indent="-571500" algn="l" eaLnBrk="1" hangingPunct="1">
              <a:buFont typeface="Wingdings" panose="05000000000000000000" pitchFamily="2" charset="2"/>
              <a:buChar char="q"/>
            </a:pPr>
            <a:r>
              <a:rPr lang="zh-CN" altLang="en-US" sz="36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參考材料</a:t>
            </a:r>
            <a:endParaRPr lang="en-US" altLang="zh-CN" sz="3600" b="1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1028700" lvl="1" indent="-571500" algn="l" eaLnBrk="1" hangingPunct="1">
              <a:buFont typeface="Wingdings" panose="05000000000000000000" pitchFamily="2" charset="2"/>
              <a:buChar char="q"/>
            </a:pPr>
            <a:endParaRPr lang="en-US" sz="3600" b="1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9381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990000"/>
                </a:solidFill>
                <a:latin typeface="微軟正黑體" pitchFamily="34" charset="-120"/>
                <a:ea typeface="微軟正黑體" pitchFamily="34" charset="-120"/>
              </a:rPr>
              <a:t>如何帶領小組查經</a:t>
            </a:r>
            <a:endParaRPr lang="en-US" b="1" dirty="0" smtClean="0">
              <a:solidFill>
                <a:srgbClr val="99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algn="l" eaLnBrk="1" hangingPunct="1"/>
            <a:r>
              <a:rPr lang="zh-CN" altLang="en-US" sz="4000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歸納式查經：</a:t>
            </a:r>
            <a:endParaRPr lang="en-US" altLang="zh-TW" sz="4000" dirty="0" smtClean="0">
              <a:solidFill>
                <a:srgbClr val="0000FF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1028700" lvl="1" indent="-571500" algn="l" eaLnBrk="1" hangingPunct="1">
              <a:buFont typeface="Wingdings" panose="05000000000000000000" pitchFamily="2" charset="2"/>
              <a:buChar char="q"/>
            </a:pPr>
            <a:r>
              <a:rPr lang="zh-CN" altLang="en-US" sz="36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觀察</a:t>
            </a:r>
            <a:endParaRPr lang="en-US" altLang="zh-CN" sz="3600" b="1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1028700" lvl="1" indent="-571500" algn="l" eaLnBrk="1" hangingPunct="1">
              <a:buFont typeface="Wingdings" panose="05000000000000000000" pitchFamily="2" charset="2"/>
              <a:buChar char="q"/>
            </a:pPr>
            <a:r>
              <a:rPr lang="zh-CN" altLang="en-US" sz="36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解釋</a:t>
            </a:r>
            <a:endParaRPr lang="en-US" altLang="zh-CN" sz="3600" b="1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1028700" lvl="1" indent="-571500" algn="l" eaLnBrk="1" hangingPunct="1">
              <a:buFont typeface="Wingdings" panose="05000000000000000000" pitchFamily="2" charset="2"/>
              <a:buChar char="q"/>
            </a:pPr>
            <a:r>
              <a:rPr lang="zh-CN" altLang="en-US" sz="36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應</a:t>
            </a:r>
            <a:r>
              <a:rPr lang="zh-CN" altLang="en-US" sz="36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用</a:t>
            </a:r>
            <a:endParaRPr lang="en-US" altLang="zh-CN" sz="3600" b="1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84102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990000"/>
                </a:solidFill>
                <a:latin typeface="微軟正黑體" pitchFamily="34" charset="-120"/>
                <a:ea typeface="微軟正黑體" pitchFamily="34" charset="-120"/>
              </a:rPr>
              <a:t>如何帶領小組查經</a:t>
            </a:r>
            <a:endParaRPr lang="en-US" b="1" dirty="0" smtClean="0">
              <a:solidFill>
                <a:srgbClr val="99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algn="l" eaLnBrk="1" hangingPunct="1"/>
            <a:r>
              <a:rPr lang="zh-CN" altLang="en-US" sz="4000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預備查經：</a:t>
            </a:r>
            <a:endParaRPr lang="en-US" altLang="zh-TW" sz="4000" dirty="0" smtClean="0">
              <a:solidFill>
                <a:srgbClr val="0000FF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1028700" lvl="1" indent="-571500" algn="l" eaLnBrk="1" hangingPunct="1">
              <a:buFont typeface="Wingdings" panose="05000000000000000000" pitchFamily="2" charset="2"/>
              <a:buChar char="q"/>
            </a:pPr>
            <a:r>
              <a:rPr lang="zh-CN" altLang="en-US" sz="36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主題</a:t>
            </a:r>
            <a:endParaRPr lang="en-US" altLang="zh-CN" sz="3600" b="1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1485900" lvl="2" indent="-571500" algn="l" eaLnBrk="1" hangingPunct="1">
              <a:buFont typeface="Courier New" panose="02070309020205020404" pitchFamily="49" charset="0"/>
              <a:buChar char="o"/>
            </a:pPr>
            <a:r>
              <a:rPr lang="zh-CN" altLang="en-US" sz="3200" b="1" dirty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>上下文</a:t>
            </a:r>
            <a:endParaRPr lang="en-US" altLang="zh-CN" sz="3200" b="1" dirty="0">
              <a:solidFill>
                <a:srgbClr val="008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1485900" lvl="2" indent="-571500" algn="l" eaLnBrk="1" hangingPunct="1">
              <a:buFont typeface="Courier New" panose="02070309020205020404" pitchFamily="49" charset="0"/>
              <a:buChar char="o"/>
            </a:pPr>
            <a:r>
              <a:rPr lang="zh-CN" altLang="en-US" sz="3200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>聖經標題</a:t>
            </a:r>
            <a:endParaRPr lang="en-US" altLang="zh-CN" sz="3200" b="1" dirty="0" smtClean="0">
              <a:solidFill>
                <a:srgbClr val="008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1485900" lvl="2" indent="-571500" algn="l" eaLnBrk="1" hangingPunct="1">
              <a:buFont typeface="Courier New" panose="02070309020205020404" pitchFamily="49" charset="0"/>
              <a:buChar char="o"/>
            </a:pPr>
            <a:r>
              <a:rPr lang="zh-CN" altLang="en-US" sz="3200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>參考材料</a:t>
            </a:r>
            <a:endParaRPr lang="en-US" altLang="zh-CN" sz="3200" b="1" dirty="0" smtClean="0">
              <a:solidFill>
                <a:srgbClr val="008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1485900" lvl="2" indent="-571500" algn="l" eaLnBrk="1" hangingPunct="1">
              <a:buFont typeface="Courier New" panose="02070309020205020404" pitchFamily="49" charset="0"/>
              <a:buChar char="o"/>
            </a:pPr>
            <a:r>
              <a:rPr lang="zh-CN" altLang="en-US" sz="3200" b="1" dirty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>預</a:t>
            </a:r>
            <a:r>
              <a:rPr lang="zh-CN" altLang="en-US" sz="3200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>備開場白</a:t>
            </a:r>
            <a:endParaRPr lang="en-US" altLang="zh-CN" sz="3200" b="1" dirty="0" smtClean="0">
              <a:solidFill>
                <a:srgbClr val="008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03598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990000"/>
                </a:solidFill>
                <a:latin typeface="微軟正黑體" pitchFamily="34" charset="-120"/>
                <a:ea typeface="微軟正黑體" pitchFamily="34" charset="-120"/>
              </a:rPr>
              <a:t>如何帶領小組查經</a:t>
            </a:r>
            <a:endParaRPr lang="en-US" b="1" dirty="0" smtClean="0">
              <a:solidFill>
                <a:srgbClr val="99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algn="l" eaLnBrk="1" hangingPunct="1"/>
            <a:r>
              <a:rPr lang="zh-CN" altLang="en-US" sz="4000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預備查經：</a:t>
            </a:r>
            <a:endParaRPr lang="en-US" altLang="zh-TW" sz="4000" dirty="0" smtClean="0">
              <a:solidFill>
                <a:srgbClr val="0000FF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1028700" lvl="1" indent="-571500" algn="l" eaLnBrk="1" hangingPunct="1">
              <a:buFont typeface="Wingdings" panose="05000000000000000000" pitchFamily="2" charset="2"/>
              <a:buChar char="q"/>
            </a:pPr>
            <a:r>
              <a:rPr lang="zh-CN" altLang="en-US" sz="36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分題</a:t>
            </a:r>
            <a:endParaRPr lang="en-US" altLang="zh-CN" sz="3600" b="1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1485900" lvl="2" indent="-571500" algn="l" eaLnBrk="1" hangingPunct="1">
              <a:buFont typeface="Courier New" panose="02070309020205020404" pitchFamily="49" charset="0"/>
              <a:buChar char="o"/>
            </a:pPr>
            <a:r>
              <a:rPr lang="zh-CN" altLang="en-US" sz="3200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>與主題相關</a:t>
            </a:r>
            <a:endParaRPr lang="en-US" altLang="zh-CN" sz="3200" b="1" dirty="0" smtClean="0">
              <a:solidFill>
                <a:srgbClr val="008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1485900" lvl="2" indent="-571500" algn="l" eaLnBrk="1" hangingPunct="1">
              <a:buFont typeface="Courier New" panose="02070309020205020404" pitchFamily="49" charset="0"/>
              <a:buChar char="o"/>
            </a:pPr>
            <a:r>
              <a:rPr lang="zh-CN" altLang="en-US" sz="3200" b="1" dirty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>支</a:t>
            </a:r>
            <a:r>
              <a:rPr lang="zh-CN" altLang="en-US" sz="3200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>持主題</a:t>
            </a:r>
            <a:endParaRPr lang="en-US" altLang="zh-CN" sz="3200" b="1" dirty="0" smtClean="0">
              <a:solidFill>
                <a:srgbClr val="008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74502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990000"/>
                </a:solidFill>
                <a:latin typeface="微軟正黑體" pitchFamily="34" charset="-120"/>
                <a:ea typeface="微軟正黑體" pitchFamily="34" charset="-120"/>
              </a:rPr>
              <a:t>如何帶領小組查經</a:t>
            </a:r>
            <a:endParaRPr lang="en-US" b="1" dirty="0" smtClean="0">
              <a:solidFill>
                <a:srgbClr val="99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algn="l" eaLnBrk="1" hangingPunct="1"/>
            <a:r>
              <a:rPr lang="zh-CN" altLang="en-US" sz="4000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預備查經：</a:t>
            </a:r>
            <a:endParaRPr lang="en-US" altLang="zh-TW" sz="4000" dirty="0" smtClean="0">
              <a:solidFill>
                <a:srgbClr val="0000FF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1028700" lvl="1" indent="-571500" algn="l" eaLnBrk="1" hangingPunct="1">
              <a:buFont typeface="Wingdings" panose="05000000000000000000" pitchFamily="2" charset="2"/>
              <a:buChar char="q"/>
            </a:pPr>
            <a:r>
              <a:rPr lang="zh-CN" altLang="en-US" sz="36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問題</a:t>
            </a:r>
            <a:endParaRPr lang="en-US" altLang="zh-CN" sz="3600" b="1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1485900" lvl="2" indent="-571500" algn="l" eaLnBrk="1" hangingPunct="1">
              <a:buFont typeface="Courier New" panose="02070309020205020404" pitchFamily="49" charset="0"/>
              <a:buChar char="o"/>
            </a:pPr>
            <a:r>
              <a:rPr lang="zh-CN" altLang="en-US" sz="3200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>誘導主員進入主題</a:t>
            </a:r>
            <a:endParaRPr lang="en-US" altLang="zh-CN" sz="3200" b="1" dirty="0" smtClean="0">
              <a:solidFill>
                <a:srgbClr val="008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1485900" lvl="2" indent="-571500" algn="l" eaLnBrk="1" hangingPunct="1">
              <a:buFont typeface="Courier New" panose="02070309020205020404" pitchFamily="49" charset="0"/>
              <a:buChar char="o"/>
            </a:pPr>
            <a:r>
              <a:rPr lang="zh-CN" altLang="en-US" sz="3200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>由觀察的問題開始、解釋、應用</a:t>
            </a:r>
            <a:endParaRPr lang="en-US" altLang="zh-CN" sz="3200" b="1" dirty="0" smtClean="0">
              <a:solidFill>
                <a:srgbClr val="008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1485900" lvl="2" indent="-571500" algn="l" eaLnBrk="1" hangingPunct="1">
              <a:buFont typeface="Courier New" panose="02070309020205020404" pitchFamily="49" charset="0"/>
              <a:buChar char="o"/>
            </a:pPr>
            <a:r>
              <a:rPr lang="zh-CN" altLang="en-US" sz="3200" b="1" dirty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>由淺入</a:t>
            </a:r>
            <a:r>
              <a:rPr lang="zh-CN" altLang="en-US" sz="3200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>深</a:t>
            </a:r>
            <a:endParaRPr lang="en-US" altLang="zh-CN" sz="3200" b="1" dirty="0" smtClean="0">
              <a:solidFill>
                <a:srgbClr val="008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1028700" lvl="1" indent="-571500" algn="l" eaLnBrk="1" hangingPunct="1">
              <a:buFont typeface="Wingdings" panose="05000000000000000000" pitchFamily="2" charset="2"/>
              <a:buChar char="q"/>
            </a:pPr>
            <a:r>
              <a:rPr lang="zh-CN" altLang="en-US" sz="36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預備結尾</a:t>
            </a:r>
            <a:endParaRPr lang="en-US" altLang="zh-CN" sz="3600" b="1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90733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990000"/>
                </a:solidFill>
                <a:latin typeface="微軟正黑體" pitchFamily="34" charset="-120"/>
                <a:ea typeface="微軟正黑體" pitchFamily="34" charset="-120"/>
              </a:rPr>
              <a:t>如何帶領小組查經</a:t>
            </a:r>
            <a:endParaRPr lang="en-US" b="1" dirty="0" smtClean="0">
              <a:solidFill>
                <a:srgbClr val="99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algn="l" eaLnBrk="1" hangingPunct="1"/>
            <a:r>
              <a:rPr lang="zh-CN" altLang="en-US" sz="4000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使徒行傳十七</a:t>
            </a:r>
            <a:r>
              <a:rPr lang="en-US" altLang="zh-CN" sz="4000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22-33</a:t>
            </a:r>
            <a:endParaRPr lang="en-US" altLang="zh-TW" sz="4000" b="1" dirty="0" smtClean="0">
              <a:solidFill>
                <a:srgbClr val="0000FF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1028700" lvl="1" indent="-571500" algn="l" eaLnBrk="1" hangingPunct="1">
              <a:buFont typeface="Wingdings" panose="05000000000000000000" pitchFamily="2" charset="2"/>
              <a:buChar char="q"/>
            </a:pPr>
            <a:r>
              <a:rPr lang="zh-CN" altLang="en-US" sz="36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上下文</a:t>
            </a:r>
            <a:endParaRPr lang="en-US" altLang="zh-CN" sz="3600" b="1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1028700" lvl="1" indent="-571500" algn="l" eaLnBrk="1" hangingPunct="1">
              <a:buFont typeface="Wingdings" panose="05000000000000000000" pitchFamily="2" charset="2"/>
              <a:buChar char="q"/>
            </a:pPr>
            <a:r>
              <a:rPr lang="zh-CN" altLang="en-US" sz="36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找主題</a:t>
            </a:r>
            <a:endParaRPr lang="en-US" altLang="zh-CN" sz="3600" b="1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1485900" lvl="2" indent="-571500" algn="l" eaLnBrk="1" hangingPunct="1">
              <a:buFont typeface="Courier New" panose="02070309020205020404" pitchFamily="49" charset="0"/>
              <a:buChar char="o"/>
            </a:pPr>
            <a:r>
              <a:rPr lang="en-US" altLang="zh-CN" sz="3200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>….</a:t>
            </a:r>
          </a:p>
          <a:p>
            <a:pPr marL="1485900" lvl="2" indent="-571500" algn="l" eaLnBrk="1" hangingPunct="1">
              <a:buFont typeface="Courier New" panose="02070309020205020404" pitchFamily="49" charset="0"/>
              <a:buChar char="o"/>
            </a:pPr>
            <a:r>
              <a:rPr lang="en-US" altLang="zh-CN" sz="3200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>…..</a:t>
            </a:r>
          </a:p>
          <a:p>
            <a:pPr marL="1028700" lvl="1" indent="-571500" algn="l" eaLnBrk="1" hangingPunct="1">
              <a:buFont typeface="Wingdings" panose="05000000000000000000" pitchFamily="2" charset="2"/>
              <a:buChar char="q"/>
            </a:pPr>
            <a:r>
              <a:rPr lang="zh-CN" altLang="en-US" sz="36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開場</a:t>
            </a:r>
            <a:r>
              <a:rPr lang="zh-CN" altLang="en-US" sz="36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白初稿</a:t>
            </a:r>
            <a:endParaRPr lang="en-US" altLang="zh-CN" sz="3600" b="1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2325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990000"/>
                </a:solidFill>
                <a:latin typeface="微軟正黑體" pitchFamily="34" charset="-120"/>
                <a:ea typeface="微軟正黑體" pitchFamily="34" charset="-120"/>
              </a:rPr>
              <a:t>如何帶領小組查經</a:t>
            </a:r>
            <a:endParaRPr lang="en-US" b="1" dirty="0" smtClean="0">
              <a:solidFill>
                <a:srgbClr val="99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algn="l" eaLnBrk="1" hangingPunct="1"/>
            <a:r>
              <a:rPr lang="zh-CN" altLang="en-US" sz="4000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預備查經：</a:t>
            </a:r>
            <a:endParaRPr lang="en-US" altLang="zh-TW" sz="4000" dirty="0" smtClean="0">
              <a:solidFill>
                <a:srgbClr val="0000FF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1028700" lvl="1" indent="-571500" algn="l" eaLnBrk="1" hangingPunct="1">
              <a:buFont typeface="Wingdings" panose="05000000000000000000" pitchFamily="2" charset="2"/>
              <a:buChar char="q"/>
            </a:pPr>
            <a:r>
              <a:rPr lang="zh-CN" altLang="en-US" sz="36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分</a:t>
            </a:r>
            <a:r>
              <a:rPr lang="zh-CN" altLang="en-US" sz="36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題</a:t>
            </a:r>
            <a:endParaRPr lang="en-US" altLang="zh-CN" sz="3600" b="1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1485900" lvl="2" indent="-571500" algn="l" eaLnBrk="1" hangingPunct="1">
              <a:buFont typeface="Courier New" panose="02070309020205020404" pitchFamily="49" charset="0"/>
              <a:buChar char="o"/>
            </a:pPr>
            <a:r>
              <a:rPr lang="en-US" altLang="zh-CN" sz="3200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>….</a:t>
            </a:r>
          </a:p>
          <a:p>
            <a:pPr marL="1485900" lvl="2" indent="-571500" algn="l" eaLnBrk="1" hangingPunct="1">
              <a:buFont typeface="Courier New" panose="02070309020205020404" pitchFamily="49" charset="0"/>
              <a:buChar char="o"/>
            </a:pPr>
            <a:r>
              <a:rPr lang="en-US" altLang="zh-CN" sz="3200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>….</a:t>
            </a:r>
          </a:p>
          <a:p>
            <a:pPr marL="1485900" lvl="2" indent="-571500" algn="l" eaLnBrk="1" hangingPunct="1">
              <a:buFont typeface="Courier New" panose="02070309020205020404" pitchFamily="49" charset="0"/>
              <a:buChar char="o"/>
            </a:pPr>
            <a:r>
              <a:rPr lang="en-US" altLang="zh-CN" sz="3200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>….</a:t>
            </a:r>
          </a:p>
          <a:p>
            <a:pPr marL="1485900" lvl="2" indent="-571500" algn="l" eaLnBrk="1" hangingPunct="1">
              <a:buFont typeface="Courier New" panose="02070309020205020404" pitchFamily="49" charset="0"/>
              <a:buChar char="o"/>
            </a:pPr>
            <a:endParaRPr lang="en-US" altLang="zh-CN" sz="3200" b="1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85625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363</Words>
  <Application>Microsoft Office PowerPoint</Application>
  <PresentationFormat>On-screen Show (4:3)</PresentationFormat>
  <Paragraphs>63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如何帶領小組查經</vt:lpstr>
      <vt:lpstr>如何帶領小組查經</vt:lpstr>
      <vt:lpstr>如何帶領小組查經</vt:lpstr>
      <vt:lpstr>如何帶領小組查經</vt:lpstr>
      <vt:lpstr>如何帶領小組查經</vt:lpstr>
      <vt:lpstr>如何帶領小組查經</vt:lpstr>
      <vt:lpstr>如何帶領小組查經</vt:lpstr>
      <vt:lpstr>如何帶領小組查經</vt:lpstr>
      <vt:lpstr>如何帶領小組查經</vt:lpstr>
      <vt:lpstr>如何帶領小組查經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有目標的人生</dc:title>
  <dc:creator>Thomas Tso</dc:creator>
  <cp:lastModifiedBy>Thomas Tso</cp:lastModifiedBy>
  <cp:revision>21</cp:revision>
  <dcterms:created xsi:type="dcterms:W3CDTF">2014-10-07T06:40:13Z</dcterms:created>
  <dcterms:modified xsi:type="dcterms:W3CDTF">2015-07-04T05:38:43Z</dcterms:modified>
</cp:coreProperties>
</file>