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27"/>
  </p:notesMasterIdLst>
  <p:handoutMasterIdLst>
    <p:handoutMasterId r:id="rId28"/>
  </p:handoutMasterIdLst>
  <p:sldIdLst>
    <p:sldId id="544" r:id="rId3"/>
    <p:sldId id="879" r:id="rId4"/>
    <p:sldId id="351" r:id="rId5"/>
    <p:sldId id="881" r:id="rId6"/>
    <p:sldId id="882" r:id="rId7"/>
    <p:sldId id="884" r:id="rId8"/>
    <p:sldId id="883" r:id="rId9"/>
    <p:sldId id="885" r:id="rId10"/>
    <p:sldId id="301" r:id="rId11"/>
    <p:sldId id="899" r:id="rId12"/>
    <p:sldId id="302" r:id="rId13"/>
    <p:sldId id="900" r:id="rId14"/>
    <p:sldId id="303" r:id="rId15"/>
    <p:sldId id="901" r:id="rId16"/>
    <p:sldId id="902" r:id="rId17"/>
    <p:sldId id="304" r:id="rId18"/>
    <p:sldId id="903" r:id="rId19"/>
    <p:sldId id="305" r:id="rId20"/>
    <p:sldId id="904" r:id="rId21"/>
    <p:sldId id="905" r:id="rId22"/>
    <p:sldId id="868" r:id="rId23"/>
    <p:sldId id="943" r:id="rId24"/>
    <p:sldId id="907" r:id="rId25"/>
    <p:sldId id="931" r:id="rId2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3AB"/>
    <a:srgbClr val="CC9900"/>
    <a:srgbClr val="A50021"/>
    <a:srgbClr val="FFCCFF"/>
    <a:srgbClr val="CCCC00"/>
    <a:srgbClr val="CCFFCC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4604" autoAdjust="0"/>
  </p:normalViewPr>
  <p:slideViewPr>
    <p:cSldViewPr>
      <p:cViewPr varScale="1">
        <p:scale>
          <a:sx n="76" d="100"/>
          <a:sy n="76" d="100"/>
        </p:scale>
        <p:origin x="8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9EF87D5-D0BF-442A-AEEC-CBF28A7652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2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A1566EC-1B20-497A-8040-DE275770FD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0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320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C3F77C-D8B7-49D7-98F2-EEFCEF758A0C}" type="slidenum">
              <a:rPr lang="en-US" altLang="zh-TW" smtClean="0">
                <a:latin typeface="Arial" pitchFamily="34" charset="0"/>
              </a:rPr>
              <a:pPr/>
              <a:t>1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869E7-8C10-49B4-BCAE-BE688B213DD0}" type="slidenum">
              <a:rPr lang="en-US" altLang="zh-TW" smtClean="0">
                <a:latin typeface="Arial" pitchFamily="34" charset="0"/>
              </a:rPr>
              <a:pPr/>
              <a:t>3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22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4EB543-2256-468E-8EAC-B08A401DE8F3}" type="slidenum">
              <a:rPr lang="en-US" altLang="zh-TW" smtClean="0">
                <a:latin typeface="Arial" pitchFamily="34" charset="0"/>
              </a:rPr>
              <a:pPr/>
              <a:t>9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328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328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ECE64-FE48-49D9-BFF6-D1EA80E9110D}" type="slidenum">
              <a:rPr lang="en-US" altLang="zh-TW" smtClean="0">
                <a:latin typeface="Arial" pitchFamily="34" charset="0"/>
              </a:rPr>
              <a:pPr/>
              <a:t>11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358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358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941E93-7663-4E48-9EF3-505246C9C98F}" type="slidenum">
              <a:rPr lang="en-US" altLang="zh-TW" smtClean="0">
                <a:latin typeface="Arial" pitchFamily="34" charset="0"/>
              </a:rPr>
              <a:pPr/>
              <a:t>13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389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389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184C0A-1ADC-4899-843A-8FF20E0119E0}" type="slidenum">
              <a:rPr lang="en-US" altLang="zh-TW" smtClean="0">
                <a:latin typeface="Arial" pitchFamily="34" charset="0"/>
              </a:rPr>
              <a:pPr/>
              <a:t>16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430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430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A22FA-2940-44B4-97A2-5BB429C3FA1C}" type="slidenum">
              <a:rPr lang="en-US" altLang="zh-TW" smtClean="0">
                <a:latin typeface="Arial" pitchFamily="34" charset="0"/>
              </a:rPr>
              <a:pPr/>
              <a:t>18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450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450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941B2-66D6-4995-A0B1-2C1F2DB7D2C3}" type="slidenum">
              <a:rPr lang="en-US" altLang="zh-TW" smtClean="0">
                <a:latin typeface="Arial" pitchFamily="34" charset="0"/>
              </a:rPr>
              <a:pPr/>
              <a:t>21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491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491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941B2-66D6-4995-A0B1-2C1F2DB7D2C3}" type="slidenum">
              <a:rPr lang="en-US" altLang="zh-TW" smtClean="0">
                <a:latin typeface="Arial" pitchFamily="34" charset="0"/>
              </a:rPr>
              <a:pPr/>
              <a:t>22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3491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491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0563"/>
            <a:ext cx="4554538" cy="3417887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2ECF7-9746-477A-95F5-39BB3201E5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A7A0D-2C44-4E02-A0C0-FE04C2184E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7250-6E1F-4559-96E2-F7E41A9D8D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8A8A5-9536-4B6D-9DC3-6B6BC3FE8E7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952E05-C0A4-4FBA-9315-60C899247D0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98F7B-B79E-4F01-9FEA-BC697CD79B0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A5EB6-9E43-49C6-8A91-C0C71E66498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729D4-3999-46A7-BB16-30AC8EDB3BE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35A34-1241-497B-B67E-193628916A2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7F4A4-DD13-4D2C-87CD-A37AA841435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2899B-3BBE-4B0B-81D3-16599429443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4CCC7-0051-4FD1-9FC2-81895CB390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BEAE5-456A-4D7B-8F6F-EED1402302D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B9445-BD2F-46DE-B660-9161FCE02F8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4D03B-17A7-4520-AF3B-8CA59659413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C64A1-703E-4822-A13A-A93B46AD2E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5A2E1-B9EA-492D-971D-FEEA773CBF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1CC42-AD77-484C-999D-D22D0BAFFE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6AE9B-38AF-4D00-AFBF-7DCD79BB15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56AB4-932B-447F-9A1C-70A41A7953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EDBEC-DAE3-45BC-91DA-65F1AEECB4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965EC-E82E-49A2-9C5B-3BFA2E991B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2EBF9E4-D64F-428C-9F24-CB4E1ADB41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advClick="0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2EBF9E4-D64F-428C-9F24-CB4E1ADB418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latin typeface="+mj-ea"/>
              </a:rPr>
              <a:t/>
            </a:r>
            <a:br>
              <a:rPr lang="en-US" sz="3600" dirty="0" smtClean="0">
                <a:latin typeface="+mj-ea"/>
              </a:rPr>
            </a:br>
            <a:r>
              <a:rPr lang="zh-CN" altLang="en-US" sz="3600" b="1" i="1" dirty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禱告蒙應允</a:t>
            </a:r>
            <a:r>
              <a:rPr lang="en-US" sz="3600" dirty="0">
                <a:latin typeface="黑体" pitchFamily="2" charset="-122"/>
                <a:ea typeface="黑体" pitchFamily="2" charset="-122"/>
              </a:rPr>
              <a:t/>
            </a:r>
            <a:br>
              <a:rPr lang="en-US" sz="3600" dirty="0">
                <a:latin typeface="黑体" pitchFamily="2" charset="-122"/>
                <a:ea typeface="黑体" pitchFamily="2" charset="-122"/>
              </a:rPr>
            </a:br>
            <a:endParaRPr lang="en-US" sz="3600" dirty="0"/>
          </a:p>
        </p:txBody>
      </p:sp>
      <p:sp>
        <p:nvSpPr>
          <p:cNvPr id="20483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17090" name="Picture 2" descr="http://rochestercrc.org/files/My%20Image%20Gallery/power-of-pray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600201"/>
            <a:ext cx="81867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95536" y="1196752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3200" b="1" dirty="0" smtClean="0">
              <a:solidFill>
                <a:srgbClr val="A50021"/>
              </a:solidFill>
              <a:latin typeface="黑体" pitchFamily="2" charset="-122"/>
              <a:ea typeface="全真顏體" pitchFamily="49" charset="-120"/>
            </a:endParaRPr>
          </a:p>
          <a:p>
            <a:r>
              <a:rPr lang="zh-TW" altLang="en-US" sz="32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可十一</a:t>
            </a:r>
            <a:r>
              <a:rPr lang="en-US" altLang="zh-TW" sz="32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22-24</a:t>
            </a:r>
            <a:r>
              <a:rPr lang="zh-TW" altLang="en-US" sz="32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</a:t>
            </a:r>
          </a:p>
          <a:p>
            <a:r>
              <a:rPr lang="zh-TW" altLang="en-US" sz="32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	</a:t>
            </a:r>
            <a:r>
              <a:rPr lang="zh-TW" altLang="en-US" sz="3200" b="1" dirty="0" smtClean="0">
                <a:latin typeface="黑体" pitchFamily="2" charset="-122"/>
                <a:ea typeface="全真顏體" pitchFamily="49" charset="-120"/>
              </a:rPr>
              <a:t>「</a:t>
            </a:r>
            <a:r>
              <a:rPr lang="en-US" altLang="zh-TW" sz="3200" b="1" dirty="0" smtClean="0">
                <a:latin typeface="黑体" pitchFamily="2" charset="-122"/>
                <a:ea typeface="全真顏體" pitchFamily="49" charset="-120"/>
              </a:rPr>
              <a:t>22 </a:t>
            </a:r>
            <a:r>
              <a:rPr lang="zh-TW" altLang="en-US" sz="3200" b="1" dirty="0" smtClean="0">
                <a:latin typeface="黑体" pitchFamily="2" charset="-122"/>
                <a:ea typeface="全真顏體" pitchFamily="49" charset="-120"/>
              </a:rPr>
              <a:t>耶穌回答說，你們當信服神。</a:t>
            </a:r>
            <a:r>
              <a:rPr lang="en-US" altLang="zh-TW" sz="3200" b="1" dirty="0" smtClean="0">
                <a:latin typeface="黑体" pitchFamily="2" charset="-122"/>
                <a:ea typeface="全真顏體" pitchFamily="49" charset="-120"/>
              </a:rPr>
              <a:t>23 </a:t>
            </a:r>
            <a:r>
              <a:rPr lang="zh-TW" altLang="en-US" sz="3200" b="1" dirty="0" smtClean="0">
                <a:latin typeface="黑体" pitchFamily="2" charset="-122"/>
                <a:ea typeface="全真顏體" pitchFamily="49" charset="-120"/>
              </a:rPr>
              <a:t>我實在告訴你們，無論何人對這座山說，你挪開此地投在海裡．</a:t>
            </a:r>
            <a:r>
              <a:rPr lang="zh-TW" altLang="en-US" sz="32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他若心裡不疑惑，只信他所說的必成，就必給他成了。</a:t>
            </a:r>
            <a:r>
              <a:rPr lang="en-US" altLang="zh-TW" sz="3200" b="1" dirty="0" smtClean="0">
                <a:latin typeface="黑体" pitchFamily="2" charset="-122"/>
                <a:ea typeface="全真顏體" pitchFamily="49" charset="-120"/>
              </a:rPr>
              <a:t>24 </a:t>
            </a:r>
            <a:r>
              <a:rPr lang="zh-TW" altLang="en-US" sz="3200" b="1" dirty="0" smtClean="0">
                <a:latin typeface="黑体" pitchFamily="2" charset="-122"/>
                <a:ea typeface="全真顏體" pitchFamily="49" charset="-120"/>
              </a:rPr>
              <a:t>所以我告訴你們，</a:t>
            </a:r>
            <a:r>
              <a:rPr lang="zh-TW" altLang="en-US" sz="32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凡你們禱告祈求的，無論是甚麼，只要信是得著的，就必得著。</a:t>
            </a:r>
            <a:r>
              <a:rPr lang="zh-TW" altLang="en-US" sz="3200" b="1" dirty="0" smtClean="0">
                <a:latin typeface="黑体" pitchFamily="2" charset="-122"/>
                <a:ea typeface="全真顏體" pitchFamily="49" charset="-120"/>
              </a:rPr>
              <a:t>」</a:t>
            </a:r>
            <a:endParaRPr lang="zh-TW" altLang="en-US" sz="3200" b="1" dirty="0">
              <a:latin typeface="黑体" pitchFamily="2" charset="-122"/>
              <a:ea typeface="全真顏體" pitchFamily="49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3449" y="620688"/>
            <a:ext cx="417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信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3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119813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35845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2860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祈禱的手</a:t>
            </a:r>
            <a:endParaRPr lang="en-US" sz="44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31640" y="1484785"/>
            <a:ext cx="55263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zh-TW" altLang="en-US" sz="3600" b="1" i="1" dirty="0" smtClean="0">
              <a:solidFill>
                <a:srgbClr val="2B03AB"/>
              </a:solidFill>
              <a:latin typeface="黑体" pitchFamily="2" charset="-122"/>
              <a:ea typeface="全真顏體" pitchFamily="49" charset="-120"/>
            </a:endParaRPr>
          </a:p>
          <a:p>
            <a:pPr marL="342900" indent="-342900"/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雅五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16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</a:t>
            </a:r>
          </a:p>
          <a:p>
            <a:pPr marL="342900" indent="-342900"/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		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「所以你們要彼此認罪，互相代求，使你們可以得醫治。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義人祈禱所發的力量，是大有功效的。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」</a:t>
            </a:r>
          </a:p>
          <a:p>
            <a:pPr marL="342900" indent="-342900"/>
            <a:endParaRPr lang="zh-TW" altLang="en-US" sz="3600" b="1" dirty="0">
              <a:latin typeface="黑体" pitchFamily="2" charset="-122"/>
              <a:ea typeface="全真顏體" pitchFamily="49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3449" y="620688"/>
            <a:ext cx="417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義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5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38916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121862" name="WordArt 6"/>
          <p:cNvSpPr>
            <a:spLocks noChangeArrowheads="1" noChangeShapeType="1" noTextEdit="1"/>
          </p:cNvSpPr>
          <p:nvPr/>
        </p:nvSpPr>
        <p:spPr bwMode="auto">
          <a:xfrm>
            <a:off x="5430838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切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38918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2860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祈禱的手</a:t>
            </a:r>
            <a:endParaRPr lang="en-US" sz="44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71600" y="1484785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zh-TW" altLang="en-US" sz="3600" b="1" dirty="0" smtClean="0"/>
          </a:p>
          <a:p>
            <a:pPr marL="342900" indent="-342900"/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路十八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1-8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「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1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耶穌設一個比喻，是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要人常常禱告，不可灰心．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2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說，某城裡有一個官，不懼怕　神，也不尊重世人。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3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那城裡有個寡婦，常到他那裡，說，我有一個對頭，求你給我伸冤。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4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他多日不准．後來心裡說，我雖不懼怕　神，也不尊重世人．</a:t>
            </a: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」</a:t>
            </a:r>
            <a:endParaRPr lang="zh-TW" altLang="en-US" sz="3600" b="1" dirty="0">
              <a:solidFill>
                <a:srgbClr val="A5002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3449" y="692696"/>
            <a:ext cx="417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kumimoji="0"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切</a:t>
            </a:r>
            <a:endParaRPr lang="zh-TW" altLang="en-US" sz="60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27584" y="1196753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5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只因這寡婦煩擾我，我就給他伸冤罷．免得他常來纏磨我。</a:t>
            </a:r>
            <a:r>
              <a:rPr lang="en-US" altLang="zh-CN" sz="3600" b="1" dirty="0" smtClean="0">
                <a:latin typeface="黑体" pitchFamily="2" charset="-122"/>
                <a:ea typeface="全真顏體" pitchFamily="49" charset="-120"/>
              </a:rPr>
              <a:t>6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主說，你們聽這不義之官所說的話。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7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神的選民，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晝夜呼籲他，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他縱然為他們忍了多時，豈不終久給他伸冤麼。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8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我告訴你們，要快快的給他們伸冤了．然而人子來的時候，遇得見世上有信德麼。</a:t>
            </a:r>
            <a:r>
              <a:rPr lang="zh-TW" altLang="en-US" sz="3600" b="1" dirty="0" smtClean="0">
                <a:ea typeface="全真顏體" pitchFamily="49" charset="-120"/>
              </a:rPr>
              <a:t> </a:t>
            </a:r>
            <a:r>
              <a:rPr lang="zh-TW" altLang="en-US" sz="3600" dirty="0" smtClean="0">
                <a:ea typeface="全真顏體" pitchFamily="49" charset="-120"/>
              </a:rPr>
              <a:t>」</a:t>
            </a:r>
            <a:endParaRPr lang="en-US" sz="3600" dirty="0">
              <a:ea typeface="全真顏體" pitchFamily="49" charset="-12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1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3012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3013" name="WordArt 6"/>
          <p:cNvSpPr>
            <a:spLocks noChangeArrowheads="1" noChangeShapeType="1" noTextEdit="1"/>
          </p:cNvSpPr>
          <p:nvPr/>
        </p:nvSpPr>
        <p:spPr bwMode="auto">
          <a:xfrm>
            <a:off x="5430838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切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123911" name="WordArt 7"/>
          <p:cNvSpPr>
            <a:spLocks noChangeArrowheads="1" noChangeShapeType="1" noTextEdit="1"/>
          </p:cNvSpPr>
          <p:nvPr/>
        </p:nvSpPr>
        <p:spPr bwMode="auto">
          <a:xfrm>
            <a:off x="6727825" y="1274763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同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3015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2860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祈禱的手</a:t>
            </a:r>
            <a:endParaRPr lang="en-US" sz="44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5576" y="1340768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3600" b="1" dirty="0" smtClean="0">
              <a:solidFill>
                <a:srgbClr val="A50021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太十八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19-20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「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19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我又告訴你們，若是你們中間有兩個人在地上，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同心合意的求甚麼事，我在天上的父，必為他們成全。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20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因為無論在那裡，有兩三個人奉我的名聚會，那裡就有我在他們中間。」</a:t>
            </a:r>
          </a:p>
          <a:p>
            <a:endParaRPr lang="en-US" altLang="zh-TW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363449" y="836712"/>
            <a:ext cx="417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同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955" name="WordArt 3"/>
          <p:cNvSpPr>
            <a:spLocks noChangeArrowheads="1" noChangeShapeType="1" noTextEdit="1"/>
          </p:cNvSpPr>
          <p:nvPr/>
        </p:nvSpPr>
        <p:spPr bwMode="auto">
          <a:xfrm>
            <a:off x="1685925" y="3579813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準</a:t>
            </a:r>
            <a:endParaRPr lang="en-US" sz="36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5061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5430838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切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5063" name="WordArt 7"/>
          <p:cNvSpPr>
            <a:spLocks noChangeArrowheads="1" noChangeShapeType="1" noTextEdit="1"/>
          </p:cNvSpPr>
          <p:nvPr/>
        </p:nvSpPr>
        <p:spPr bwMode="auto">
          <a:xfrm>
            <a:off x="6727825" y="1274763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同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5064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2860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祈禱的手</a:t>
            </a:r>
            <a:endParaRPr lang="en-US" sz="44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1844824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zh-TW" altLang="en-US" sz="3600" b="1" i="1" dirty="0" smtClean="0">
              <a:solidFill>
                <a:srgbClr val="2B03AB"/>
              </a:solidFill>
              <a:latin typeface="黑体" pitchFamily="2" charset="-122"/>
              <a:ea typeface="全真顏體" pitchFamily="49" charset="-120"/>
            </a:endParaRPr>
          </a:p>
          <a:p>
            <a:pPr marL="342900" indent="-342900"/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約壹五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14-15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</a:t>
            </a:r>
            <a:r>
              <a:rPr lang="zh-TW" altLang="en-US" sz="3600" dirty="0" smtClean="0">
                <a:latin typeface="黑体" pitchFamily="2" charset="-122"/>
                <a:ea typeface="全真顏體" pitchFamily="49" charset="-120"/>
              </a:rPr>
              <a:t>「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14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我們若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照他的旨意求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甚麼，他就聽我們．這是我們向他所存坦然無懼的心。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15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既然知道他聽我們一切所求的，就知道我們所求於他的無不得著。</a:t>
            </a:r>
            <a:r>
              <a:rPr lang="zh-TW" altLang="en-US" sz="3600" dirty="0" smtClean="0">
                <a:latin typeface="黑体" pitchFamily="2" charset="-122"/>
                <a:ea typeface="全真顏體" pitchFamily="49" charset="-120"/>
              </a:rPr>
              <a:t>」</a:t>
            </a:r>
          </a:p>
          <a:p>
            <a:pPr marL="342900" indent="-342900"/>
            <a:endParaRPr lang="zh-TW" altLang="en-US" sz="3600" dirty="0">
              <a:latin typeface="黑体" pitchFamily="2" charset="-122"/>
              <a:ea typeface="全真顏體" pitchFamily="49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3449" y="836712"/>
            <a:ext cx="417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準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31640" y="1412776"/>
            <a:ext cx="59766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黑体" pitchFamily="2" charset="-122"/>
              </a:rPr>
              <a:t>馬太福音七章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黑体" pitchFamily="2" charset="-122"/>
              </a:rPr>
              <a:t>7-8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黑体" pitchFamily="2" charset="-122"/>
              </a:rPr>
              <a:t>節：</a:t>
            </a:r>
          </a:p>
          <a:p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	 </a:t>
            </a:r>
            <a:r>
              <a:rPr lang="zh-TW" altLang="en-US" sz="3600" dirty="0" smtClean="0">
                <a:latin typeface="黑体" pitchFamily="2" charset="-122"/>
                <a:ea typeface="黑体" pitchFamily="2" charset="-122"/>
              </a:rPr>
              <a:t>「</a:t>
            </a:r>
            <a:r>
              <a:rPr lang="en-US" altLang="zh-TW" sz="3600" b="1" dirty="0" smtClean="0">
                <a:latin typeface="黑体" pitchFamily="2" charset="-122"/>
                <a:ea typeface="黑体" pitchFamily="2" charset="-122"/>
              </a:rPr>
              <a:t>7 </a:t>
            </a: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你們祈求，就給你們；尋找，就尋見；叩門，就給你們開門。</a:t>
            </a:r>
            <a:r>
              <a:rPr lang="en-US" altLang="zh-TW" sz="3600" b="1" dirty="0" smtClean="0">
                <a:latin typeface="黑体" pitchFamily="2" charset="-122"/>
                <a:ea typeface="黑体" pitchFamily="2" charset="-122"/>
              </a:rPr>
              <a:t>8 </a:t>
            </a:r>
            <a:r>
              <a:rPr lang="zh-TW" altLang="en-US" sz="36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因為</a:t>
            </a: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凡祈求的，就得著；尋找的，就尋見；叩門的，就給他開門。</a:t>
            </a:r>
            <a:r>
              <a:rPr lang="zh-TW" altLang="en-US" sz="3600" dirty="0" smtClean="0">
                <a:latin typeface="黑体" pitchFamily="2" charset="-122"/>
                <a:ea typeface="黑体" pitchFamily="2" charset="-122"/>
              </a:rPr>
              <a:t>」</a:t>
            </a:r>
            <a:endParaRPr lang="zh-TW" altLang="en-US" sz="36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99592" y="980729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zh-TW" altLang="en-US" sz="60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準</a:t>
            </a:r>
            <a:r>
              <a:rPr lang="zh-TW" altLang="en-US" sz="2800" b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（續）</a:t>
            </a:r>
            <a:endParaRPr lang="zh-TW" altLang="en-US" sz="3600" b="1" i="1" dirty="0" smtClean="0">
              <a:solidFill>
                <a:srgbClr val="2B03AB"/>
              </a:solidFill>
              <a:latin typeface="黑体" pitchFamily="2" charset="-122"/>
              <a:ea typeface="黑体" pitchFamily="2" charset="-122"/>
            </a:endParaRPr>
          </a:p>
          <a:p>
            <a:pPr marL="342900" indent="-342900"/>
            <a:endParaRPr lang="zh-TW" altLang="en-US" sz="3600" b="1" dirty="0" smtClean="0">
              <a:latin typeface="黑体" pitchFamily="2" charset="-122"/>
              <a:ea typeface="全真顏體" pitchFamily="49" charset="-120"/>
            </a:endParaRPr>
          </a:p>
          <a:p>
            <a:pPr marL="342900" indent="-342900"/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雅四</a:t>
            </a:r>
            <a:r>
              <a:rPr lang="en-US" altLang="zh-TW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2-3</a:t>
            </a:r>
            <a:r>
              <a:rPr lang="zh-TW" altLang="en-US" sz="3600" b="1" i="1" dirty="0" smtClean="0">
                <a:solidFill>
                  <a:srgbClr val="2B03AB"/>
                </a:solidFill>
                <a:latin typeface="黑体" pitchFamily="2" charset="-122"/>
                <a:ea typeface="全真顏體" pitchFamily="49" charset="-120"/>
              </a:rPr>
              <a:t>：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「 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2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你們貪戀，還是得不著．你們殺害嫉妒，又鬥毆爭戰，也不能得．你們得不著，是因為你們不求。</a:t>
            </a:r>
            <a:r>
              <a:rPr lang="en-US" altLang="zh-TW" sz="3600" b="1" dirty="0" smtClean="0">
                <a:latin typeface="黑体" pitchFamily="2" charset="-122"/>
                <a:ea typeface="全真顏體" pitchFamily="49" charset="-120"/>
              </a:rPr>
              <a:t>3 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你們</a:t>
            </a:r>
            <a:r>
              <a:rPr lang="zh-TW" altLang="en-US" sz="3600" b="1" dirty="0" smtClean="0">
                <a:solidFill>
                  <a:srgbClr val="FFFF00"/>
                </a:solidFill>
                <a:latin typeface="黑体" pitchFamily="2" charset="-122"/>
                <a:ea typeface="全真顏體" pitchFamily="49" charset="-120"/>
              </a:rPr>
              <a:t>求也得不著，是因為你們妄求，</a:t>
            </a:r>
            <a:r>
              <a:rPr lang="zh-TW" altLang="en-US" sz="3600" b="1" dirty="0" smtClean="0">
                <a:latin typeface="黑体" pitchFamily="2" charset="-122"/>
                <a:ea typeface="全真顏體" pitchFamily="49" charset="-120"/>
              </a:rPr>
              <a:t>要浪費在你們的宴樂中。」</a:t>
            </a:r>
            <a:endParaRPr lang="zh-TW" altLang="en-US" sz="3600" b="1" dirty="0">
              <a:latin typeface="黑体" pitchFamily="2" charset="-122"/>
              <a:ea typeface="全真顏體" pitchFamily="49" charset="-12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47" name="WordArt 3"/>
          <p:cNvSpPr>
            <a:spLocks noChangeArrowheads="1" noChangeShapeType="1" noTextEdit="1"/>
          </p:cNvSpPr>
          <p:nvPr/>
        </p:nvSpPr>
        <p:spPr bwMode="auto">
          <a:xfrm>
            <a:off x="1685925" y="3579813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準</a:t>
            </a:r>
            <a:endParaRPr lang="en-US" sz="36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5430838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切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9" name="WordArt 7"/>
          <p:cNvSpPr>
            <a:spLocks noChangeArrowheads="1" noChangeShapeType="1" noTextEdit="1"/>
          </p:cNvSpPr>
          <p:nvPr/>
        </p:nvSpPr>
        <p:spPr bwMode="auto">
          <a:xfrm>
            <a:off x="6727825" y="1274763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同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60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303884" cy="10797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632"/>
              </a:avLst>
            </a:prstTxWarp>
          </a:bodyPr>
          <a:lstStyle/>
          <a:p>
            <a:pPr algn="ctr"/>
            <a:endParaRPr lang="en-US" sz="4400" b="1" kern="10" dirty="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2428875" y="4071938"/>
            <a:ext cx="914400" cy="6429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CN" altLang="en-US"/>
              <a:t>最重要大拇指</a:t>
            </a:r>
            <a:endParaRPr lang="en-US"/>
          </a:p>
        </p:txBody>
      </p:sp>
      <p:sp>
        <p:nvSpPr>
          <p:cNvPr id="49162" name="Isosceles Triangle 10"/>
          <p:cNvSpPr>
            <a:spLocks noChangeArrowheads="1"/>
          </p:cNvSpPr>
          <p:nvPr/>
        </p:nvSpPr>
        <p:spPr bwMode="auto">
          <a:xfrm>
            <a:off x="3429000" y="2643188"/>
            <a:ext cx="2643188" cy="1071562"/>
          </a:xfrm>
          <a:prstGeom prst="triangle">
            <a:avLst>
              <a:gd name="adj" fmla="val 4577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CN" altLang="en-US"/>
              <a:t>五個指頭缺一不可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9747" name="WordArt 3"/>
          <p:cNvSpPr>
            <a:spLocks noChangeArrowheads="1" noChangeShapeType="1" noTextEdit="1"/>
          </p:cNvSpPr>
          <p:nvPr/>
        </p:nvSpPr>
        <p:spPr bwMode="auto">
          <a:xfrm>
            <a:off x="1685925" y="3579813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準</a:t>
            </a:r>
            <a:endParaRPr lang="en-US" sz="36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4278313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義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5430838" y="987425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切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59" name="WordArt 7"/>
          <p:cNvSpPr>
            <a:spLocks noChangeArrowheads="1" noChangeShapeType="1" noTextEdit="1"/>
          </p:cNvSpPr>
          <p:nvPr/>
        </p:nvSpPr>
        <p:spPr bwMode="auto">
          <a:xfrm>
            <a:off x="6727825" y="1274763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同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60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303884" cy="10797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632"/>
              </a:avLst>
            </a:prstTxWarp>
          </a:bodyPr>
          <a:lstStyle/>
          <a:p>
            <a:pPr algn="ctr"/>
            <a:r>
              <a:rPr lang="zh-CN" altLang="en-US" sz="4400" b="1" kern="10" dirty="0" smtClean="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神的時間</a:t>
            </a:r>
            <a:endParaRPr lang="en-US" altLang="zh-CN" sz="4400" b="1" kern="10" dirty="0" smtClean="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  <a:p>
            <a:pPr algn="ctr"/>
            <a:r>
              <a:rPr lang="en-US" altLang="zh-CN" sz="4400" b="1" kern="10" dirty="0" smtClean="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+</a:t>
            </a:r>
            <a:r>
              <a:rPr lang="zh-CN" altLang="en-US" sz="4400" b="1" kern="10" dirty="0" smtClean="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</a:t>
            </a:r>
            <a:r>
              <a:rPr lang="zh-CN" altLang="en-US" sz="4400" b="1" kern="10" dirty="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禱的手</a:t>
            </a:r>
            <a:endParaRPr lang="en-US" sz="4400" b="1" kern="10" dirty="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2428875" y="4071938"/>
            <a:ext cx="914400" cy="6429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CN" altLang="en-US"/>
              <a:t>最重要大拇指</a:t>
            </a:r>
            <a:endParaRPr lang="en-US"/>
          </a:p>
        </p:txBody>
      </p:sp>
      <p:sp>
        <p:nvSpPr>
          <p:cNvPr id="49162" name="Isosceles Triangle 10"/>
          <p:cNvSpPr>
            <a:spLocks noChangeArrowheads="1"/>
          </p:cNvSpPr>
          <p:nvPr/>
        </p:nvSpPr>
        <p:spPr bwMode="auto">
          <a:xfrm>
            <a:off x="3429000" y="2643188"/>
            <a:ext cx="2643188" cy="1071562"/>
          </a:xfrm>
          <a:prstGeom prst="triangle">
            <a:avLst>
              <a:gd name="adj" fmla="val 4577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CN" altLang="en-US"/>
              <a:t>五個指頭缺一不可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31640" y="692696"/>
            <a:ext cx="698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禱告蒙應許的</a:t>
            </a:r>
            <a:r>
              <a:rPr lang="zh-TW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兩個</a:t>
            </a:r>
            <a:r>
              <a:rPr lang="zh-CN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屬靈原則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611560" y="1772816"/>
            <a:ext cx="79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zh-CN" altLang="en-US" sz="3200" b="1" dirty="0" smtClean="0">
                <a:latin typeface="黑体" pitchFamily="2" charset="-122"/>
                <a:ea typeface="黑体" pitchFamily="2" charset="-122"/>
              </a:rPr>
              <a:t>有些事情必須有某個程度的禱告，神才會應允。</a:t>
            </a:r>
            <a:endParaRPr lang="en-US" altLang="zh-CN" sz="3200" b="1" dirty="0" smtClean="0">
              <a:latin typeface="黑体" pitchFamily="2" charset="-122"/>
              <a:ea typeface="黑体" pitchFamily="2" charset="-122"/>
            </a:endParaRPr>
          </a:p>
          <a:p>
            <a:pPr marL="514350" indent="-514350">
              <a:buFontTx/>
              <a:buNone/>
            </a:pPr>
            <a:r>
              <a:rPr lang="en-US" altLang="zh-CN" sz="3200" b="1" dirty="0" smtClean="0"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3200" b="1" dirty="0" smtClean="0">
                <a:latin typeface="黑体" pitchFamily="2" charset="-122"/>
                <a:ea typeface="黑体" pitchFamily="2" charset="-122"/>
              </a:rPr>
              <a:t>「這一類的鬼，若不禱告、禁食，他就不出來。」（太十七</a:t>
            </a:r>
            <a:r>
              <a:rPr lang="en-US" altLang="zh-CN" sz="3200" b="1" dirty="0" smtClean="0">
                <a:latin typeface="黑体" pitchFamily="2" charset="-122"/>
                <a:ea typeface="黑体" pitchFamily="2" charset="-122"/>
              </a:rPr>
              <a:t>21</a:t>
            </a:r>
            <a:r>
              <a:rPr lang="zh-CN" altLang="en-US" sz="3200" b="1" dirty="0" smtClean="0">
                <a:latin typeface="黑体" pitchFamily="2" charset="-122"/>
                <a:ea typeface="黑体" pitchFamily="2" charset="-122"/>
              </a:rPr>
              <a:t>）</a:t>
            </a:r>
            <a:endParaRPr lang="en-US" altLang="zh-CN" sz="3200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31640" y="692696"/>
            <a:ext cx="698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禱告蒙應許的</a:t>
            </a:r>
            <a:r>
              <a:rPr lang="zh-TW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兩個</a:t>
            </a:r>
            <a:r>
              <a:rPr lang="zh-CN" altLang="en-US" sz="4400" b="1" i="1" dirty="0" smtClean="0">
                <a:solidFill>
                  <a:srgbClr val="A50021"/>
                </a:solidFill>
                <a:latin typeface="黑体" pitchFamily="2" charset="-122"/>
                <a:ea typeface="黑体" pitchFamily="2" charset="-122"/>
              </a:rPr>
              <a:t>屬靈原則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611560" y="1772816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zh-CN" altLang="en-US" sz="3200" b="1" dirty="0" smtClean="0">
                <a:solidFill>
                  <a:srgbClr val="A6A6A6"/>
                </a:solidFill>
                <a:latin typeface="黑体" pitchFamily="2" charset="-122"/>
                <a:ea typeface="黑体" pitchFamily="2" charset="-122"/>
              </a:rPr>
              <a:t>有些事情必須有某個程度的禱告，神才會應允。</a:t>
            </a:r>
            <a:endParaRPr lang="en-US" altLang="zh-CN" sz="3200" b="1" dirty="0" smtClean="0">
              <a:solidFill>
                <a:srgbClr val="A6A6A6"/>
              </a:solidFill>
              <a:latin typeface="黑体" pitchFamily="2" charset="-122"/>
              <a:ea typeface="黑体" pitchFamily="2" charset="-122"/>
            </a:endParaRPr>
          </a:p>
          <a:p>
            <a:pPr marL="514350" indent="-514350">
              <a:buFontTx/>
              <a:buNone/>
            </a:pPr>
            <a:r>
              <a:rPr lang="en-US" altLang="zh-CN" sz="3200" b="1" dirty="0" smtClean="0">
                <a:solidFill>
                  <a:srgbClr val="A6A6A6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3200" b="1" dirty="0" smtClean="0">
                <a:solidFill>
                  <a:srgbClr val="A6A6A6"/>
                </a:solidFill>
                <a:latin typeface="黑体" pitchFamily="2" charset="-122"/>
                <a:ea typeface="黑体" pitchFamily="2" charset="-122"/>
              </a:rPr>
              <a:t>「這一類的鬼，若不禱告、禁食，他就不出來。」（太十七</a:t>
            </a:r>
            <a:r>
              <a:rPr lang="en-US" altLang="zh-CN" sz="3200" b="1" dirty="0" smtClean="0">
                <a:solidFill>
                  <a:srgbClr val="A6A6A6"/>
                </a:solidFill>
                <a:latin typeface="黑体" pitchFamily="2" charset="-122"/>
                <a:ea typeface="黑体" pitchFamily="2" charset="-122"/>
              </a:rPr>
              <a:t>21</a:t>
            </a:r>
            <a:r>
              <a:rPr lang="zh-CN" altLang="en-US" sz="3200" b="1" dirty="0" smtClean="0">
                <a:solidFill>
                  <a:srgbClr val="A6A6A6"/>
                </a:solidFill>
                <a:latin typeface="黑体" pitchFamily="2" charset="-122"/>
                <a:ea typeface="黑体" pitchFamily="2" charset="-122"/>
              </a:rPr>
              <a:t>）</a:t>
            </a:r>
            <a:endParaRPr lang="en-US" altLang="zh-CN" sz="3200" b="1" dirty="0" smtClean="0">
              <a:solidFill>
                <a:srgbClr val="A6A6A6"/>
              </a:solidFill>
              <a:latin typeface="黑体" pitchFamily="2" charset="-122"/>
              <a:ea typeface="黑体" pitchFamily="2" charset="-122"/>
            </a:endParaRPr>
          </a:p>
          <a:p>
            <a:pPr marL="514350" indent="-514350">
              <a:buFontTx/>
              <a:buNone/>
            </a:pPr>
            <a:endParaRPr lang="en-US" sz="3200" b="1" dirty="0" smtClean="0">
              <a:latin typeface="黑体" pitchFamily="2" charset="-122"/>
              <a:ea typeface="黑体" pitchFamily="2" charset="-122"/>
            </a:endParaRPr>
          </a:p>
          <a:p>
            <a:pPr marL="514350" indent="-514350">
              <a:buFontTx/>
              <a:buNone/>
            </a:pPr>
            <a:r>
              <a:rPr lang="en-US" altLang="zh-CN" sz="3200" b="1" dirty="0" smtClean="0">
                <a:latin typeface="黑体" pitchFamily="2" charset="-122"/>
                <a:ea typeface="黑体" pitchFamily="2" charset="-122"/>
              </a:rPr>
              <a:t>2. </a:t>
            </a:r>
            <a:r>
              <a:rPr lang="zh-CN" altLang="en-US" sz="3200" b="1" dirty="0" smtClean="0">
                <a:latin typeface="黑体" pitchFamily="2" charset="-122"/>
                <a:ea typeface="黑体" pitchFamily="2" charset="-122"/>
              </a:rPr>
              <a:t>有些事情，無論人付上多少代價，也是不能改變的，因為神在這事上定了祂的旨意。譬如病危得不得醫治的事。</a:t>
            </a:r>
            <a:endParaRPr lang="en-US" sz="3200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2009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i="1" dirty="0">
                <a:solidFill>
                  <a:srgbClr val="2B03AB"/>
                </a:solidFill>
                <a:latin typeface="Arial" charset="0"/>
              </a:rPr>
              <a:t> </a:t>
            </a:r>
            <a:r>
              <a:rPr lang="zh-TW" altLang="en-US" sz="3200" b="1" i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馬太福音七章</a:t>
            </a:r>
            <a:r>
              <a:rPr lang="en-US" altLang="zh-TW" sz="3200" b="1" i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7-8</a:t>
            </a:r>
            <a:r>
              <a:rPr lang="zh-TW" altLang="en-US" sz="3200" b="1" i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節：</a:t>
            </a:r>
          </a:p>
          <a:p>
            <a:pPr>
              <a:defRPr/>
            </a:pPr>
            <a:r>
              <a:rPr lang="zh-TW" altLang="en-US" sz="3200" b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	 </a:t>
            </a:r>
            <a:r>
              <a:rPr lang="zh-TW" altLang="en-US" sz="320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「</a:t>
            </a:r>
            <a:r>
              <a:rPr lang="en-US" altLang="zh-TW" sz="3200" b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7 </a:t>
            </a:r>
            <a:r>
              <a:rPr lang="zh-TW" altLang="en-US" sz="3200" b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你們祈求，就給你們；尋找，就尋見；叩門，就給你們開門。</a:t>
            </a:r>
            <a:r>
              <a:rPr lang="en-US" altLang="zh-TW" sz="3200" b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8 </a:t>
            </a:r>
            <a:r>
              <a:rPr lang="zh-TW" altLang="en-US" sz="3200" b="1" dirty="0">
                <a:solidFill>
                  <a:schemeClr val="bg1">
                    <a:lumMod val="65000"/>
                  </a:schemeClr>
                </a:solidFill>
                <a:latin typeface="新細明體" pitchFamily="18" charset="-120"/>
              </a:rPr>
              <a:t>因為凡祈求的，就得著；尋找的，就尋見；叩門的，就給他開門。</a:t>
            </a:r>
            <a:r>
              <a:rPr lang="zh-TW" altLang="en-US" sz="320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」</a:t>
            </a:r>
            <a:endParaRPr lang="zh-TW" altLang="en-US" sz="3200" b="1" dirty="0">
              <a:solidFill>
                <a:schemeClr val="bg1">
                  <a:lumMod val="65000"/>
                </a:schemeClr>
              </a:solidFill>
              <a:latin typeface="新細明體" pitchFamily="18" charset="-120"/>
            </a:endParaRPr>
          </a:p>
          <a:p>
            <a:pPr>
              <a:defRPr/>
            </a:pPr>
            <a:endParaRPr lang="zh-TW" altLang="en-US" sz="3200" b="1" dirty="0">
              <a:latin typeface="新細明體" pitchFamily="18" charset="-120"/>
            </a:endParaRPr>
          </a:p>
          <a:p>
            <a:pPr>
              <a:defRPr/>
            </a:pPr>
            <a:r>
              <a:rPr lang="zh-TW" altLang="en-US" sz="3200" b="1" dirty="0">
                <a:latin typeface="黑体" pitchFamily="2" charset="-122"/>
                <a:ea typeface="黑体" pitchFamily="2" charset="-122"/>
              </a:rPr>
              <a:t>經文的總意可以用四個字歸納：</a:t>
            </a:r>
          </a:p>
          <a:p>
            <a:pPr>
              <a:defRPr/>
            </a:pPr>
            <a:endParaRPr lang="zh-TW" altLang="en-US" sz="3200" b="1" dirty="0">
              <a:latin typeface="新細明體" pitchFamily="18" charset="-12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200900" cy="25860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sz="3200" b="1" dirty="0">
              <a:latin typeface="新細明體" pitchFamily="18" charset="-120"/>
            </a:endParaRPr>
          </a:p>
          <a:p>
            <a:endParaRPr lang="en-US" altLang="zh-TW" sz="3200" b="1" dirty="0">
              <a:latin typeface="新細明體" pitchFamily="18" charset="-120"/>
            </a:endParaRPr>
          </a:p>
          <a:p>
            <a:endParaRPr lang="zh-TW" altLang="en-US" sz="3200" b="1" dirty="0">
              <a:latin typeface="新細明體" pitchFamily="18" charset="-120"/>
            </a:endParaRPr>
          </a:p>
          <a:p>
            <a:pPr algn="ctr"/>
            <a:r>
              <a:rPr lang="zh-TW" altLang="en-US" sz="6600" b="1" i="1" dirty="0">
                <a:latin typeface="黑体" pitchFamily="2" charset="-122"/>
                <a:ea typeface="黑体" pitchFamily="2" charset="-122"/>
              </a:rPr>
              <a:t>「有求必應！」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 rot="10800000" flipV="1">
            <a:off x="971600" y="707091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i="1" dirty="0" smtClean="0">
                <a:solidFill>
                  <a:srgbClr val="A50021"/>
                </a:solidFill>
              </a:rPr>
              <a:t>真的是</a:t>
            </a:r>
            <a:r>
              <a:rPr lang="zh-TW" altLang="en-US" sz="4400" b="1" i="1" dirty="0" smtClean="0">
                <a:solidFill>
                  <a:srgbClr val="A50021"/>
                </a:solidFill>
              </a:rPr>
              <a:t>「</a:t>
            </a:r>
            <a:r>
              <a:rPr lang="zh-TW" altLang="en-US" sz="4400" b="1" i="1" dirty="0" smtClean="0">
                <a:solidFill>
                  <a:srgbClr val="A50021"/>
                </a:solidFill>
                <a:latin typeface="新細明體" pitchFamily="18" charset="-120"/>
              </a:rPr>
              <a:t>有求必應</a:t>
            </a:r>
            <a:r>
              <a:rPr lang="zh-TW" altLang="en-US" sz="4400" b="1" i="1" dirty="0" smtClean="0">
                <a:solidFill>
                  <a:srgbClr val="A50021"/>
                </a:solidFill>
              </a:rPr>
              <a:t>」</a:t>
            </a:r>
            <a:r>
              <a:rPr lang="zh-CN" altLang="en-US" sz="4400" b="1" i="1" dirty="0" smtClean="0">
                <a:solidFill>
                  <a:srgbClr val="A50021"/>
                </a:solidFill>
              </a:rPr>
              <a:t>嗎？</a:t>
            </a:r>
            <a:r>
              <a:rPr lang="zh-TW" altLang="en-US" sz="4400" b="1" i="1" dirty="0" smtClean="0">
                <a:solidFill>
                  <a:srgbClr val="A50021"/>
                </a:solidFill>
              </a:rPr>
              <a:t/>
            </a:r>
            <a:br>
              <a:rPr lang="zh-TW" altLang="en-US" sz="4400" b="1" i="1" dirty="0" smtClean="0">
                <a:solidFill>
                  <a:srgbClr val="A50021"/>
                </a:solidFill>
              </a:rPr>
            </a:b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971600" y="2551837"/>
            <a:ext cx="588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 在實際生活中，常常我們的祈求沒有得著應許。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是聖經的應許不可靠呢？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還是另有原因？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87624" y="1052736"/>
            <a:ext cx="720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zh-CN" altLang="en-US" sz="4400" b="1" i="1" dirty="0" smtClean="0">
                <a:solidFill>
                  <a:srgbClr val="A50021"/>
                </a:solidFill>
              </a:rPr>
              <a:t>禱告蒙應允的</a:t>
            </a:r>
            <a:r>
              <a:rPr lang="zh-TW" altLang="en-US" sz="4400" b="1" i="1" dirty="0" smtClean="0">
                <a:solidFill>
                  <a:srgbClr val="A50021"/>
                </a:solidFill>
              </a:rPr>
              <a:t>兩個基本假設</a:t>
            </a:r>
            <a:endParaRPr lang="zh-TW" altLang="en-US" sz="4400" b="1" i="1" dirty="0">
              <a:solidFill>
                <a:srgbClr val="A5002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2276872"/>
            <a:ext cx="5094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endParaRPr lang="en-US" altLang="zh-TW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假設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一</a:t>
            </a:r>
            <a:r>
              <a:rPr lang="en-US" altLang="zh-CN" sz="3600" b="1" dirty="0" smtClean="0">
                <a:latin typeface="黑体" pitchFamily="2" charset="-122"/>
                <a:ea typeface="黑体" pitchFamily="2" charset="-122"/>
              </a:rPr>
              <a:t>:</a:t>
            </a: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 人神關係正常</a:t>
            </a:r>
            <a:endParaRPr lang="en-US" altLang="zh-TW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假設二</a:t>
            </a:r>
            <a:r>
              <a:rPr lang="en-US" altLang="zh-CN" sz="3600" b="1" dirty="0" smtClean="0">
                <a:latin typeface="黑体" pitchFamily="2" charset="-122"/>
                <a:ea typeface="黑体" pitchFamily="2" charset="-122"/>
              </a:rPr>
              <a:t>: 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可能</a:t>
            </a:r>
            <a:r>
              <a:rPr lang="zh-TW" altLang="en-US" sz="3600" b="1" dirty="0" smtClean="0">
                <a:latin typeface="黑体" pitchFamily="2" charset="-122"/>
                <a:ea typeface="黑体" pitchFamily="2" charset="-122"/>
              </a:rPr>
              <a:t>有例外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83568" y="908720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zh-CN" altLang="en-US" sz="3600" b="1" i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「要孝敬父母，使你得福，在世長壽」</a:t>
            </a:r>
            <a:endParaRPr lang="zh-TW" altLang="en-US" sz="3600" b="1" i="1" dirty="0" smtClean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50000"/>
              </a:spcBef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弗六</a:t>
            </a:r>
            <a:r>
              <a:rPr lang="en-US" altLang="zh-CN" sz="3600" b="1" dirty="0" smtClean="0">
                <a:latin typeface="黑体" pitchFamily="2" charset="-122"/>
                <a:ea typeface="黑体" pitchFamily="2" charset="-122"/>
              </a:rPr>
              <a:t>2-3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說這是第一條帶應許的誡命。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50000"/>
              </a:spcBef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請問：短壽的人豈不就是不孝的人？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50000"/>
              </a:spcBef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當然不一定是。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50000"/>
              </a:spcBef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孝敬父母而短壽，是例外情況。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 marL="342900" indent="-342900">
              <a:spcBef>
                <a:spcPct val="50000"/>
              </a:spcBef>
            </a:pPr>
            <a:r>
              <a:rPr lang="zh-CN" altLang="en-US" sz="3600" b="1" i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不可以偏概全。這是領受應許的例外。</a:t>
            </a:r>
            <a:endParaRPr lang="en-US" altLang="zh-CN" sz="3600" b="1" i="1" dirty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4.bp.blogspot.com/-RRgyYTiF8sE/TYxQFDFpGRI/AAAAAAAAC5c/H617_Wo0KS8/s1600/Orange-PowerPoint-Templat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195736" y="620688"/>
            <a:ext cx="50405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b="1" i="1" dirty="0" smtClean="0">
                <a:solidFill>
                  <a:srgbClr val="A50021"/>
                </a:solidFill>
              </a:rPr>
              <a:t>禱告如何能蒙應許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不能只看一段經文就下結論。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必須參考其他有關這個主題的經文，才能了解神整體的心意。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先宏觀，再微觀。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auto">
          <a:xfrm>
            <a:off x="900113" y="188913"/>
            <a:ext cx="6642100" cy="6357937"/>
          </a:xfrm>
          <a:custGeom>
            <a:avLst/>
            <a:gdLst>
              <a:gd name="T0" fmla="*/ 6130801 w 4183"/>
              <a:gd name="T1" fmla="*/ 2760662 h 4005"/>
              <a:gd name="T2" fmla="*/ 5803698 w 4183"/>
              <a:gd name="T3" fmla="*/ 4978400 h 4005"/>
              <a:gd name="T4" fmla="*/ 5629032 w 4183"/>
              <a:gd name="T5" fmla="*/ 5230812 h 4005"/>
              <a:gd name="T6" fmla="*/ 5374971 w 4183"/>
              <a:gd name="T7" fmla="*/ 5413375 h 4005"/>
              <a:gd name="T8" fmla="*/ 3136061 w 4183"/>
              <a:gd name="T9" fmla="*/ 6356350 h 4005"/>
              <a:gd name="T10" fmla="*/ 3034437 w 4183"/>
              <a:gd name="T11" fmla="*/ 5632450 h 4005"/>
              <a:gd name="T12" fmla="*/ 2707334 w 4183"/>
              <a:gd name="T13" fmla="*/ 5318125 h 4005"/>
              <a:gd name="T14" fmla="*/ 1578352 w 4183"/>
              <a:gd name="T15" fmla="*/ 4602163 h 4005"/>
              <a:gd name="T16" fmla="*/ 396970 w 4183"/>
              <a:gd name="T17" fmla="*/ 3692525 h 4005"/>
              <a:gd name="T18" fmla="*/ 47636 w 4183"/>
              <a:gd name="T19" fmla="*/ 3371850 h 4005"/>
              <a:gd name="T20" fmla="*/ 69867 w 4183"/>
              <a:gd name="T21" fmla="*/ 3086100 h 4005"/>
              <a:gd name="T22" fmla="*/ 444606 w 4183"/>
              <a:gd name="T23" fmla="*/ 3019425 h 4005"/>
              <a:gd name="T24" fmla="*/ 911443 w 4183"/>
              <a:gd name="T25" fmla="*/ 3136900 h 4005"/>
              <a:gd name="T26" fmla="*/ 1753019 w 4183"/>
              <a:gd name="T27" fmla="*/ 3590925 h 4005"/>
              <a:gd name="T28" fmla="*/ 2353237 w 4183"/>
              <a:gd name="T29" fmla="*/ 3397250 h 4005"/>
              <a:gd name="T30" fmla="*/ 1803831 w 4183"/>
              <a:gd name="T31" fmla="*/ 368300 h 4005"/>
              <a:gd name="T32" fmla="*/ 1889577 w 4183"/>
              <a:gd name="T33" fmla="*/ 217488 h 4005"/>
              <a:gd name="T34" fmla="*/ 2165867 w 4183"/>
              <a:gd name="T35" fmla="*/ 155575 h 4005"/>
              <a:gd name="T36" fmla="*/ 2399286 w 4183"/>
              <a:gd name="T37" fmla="*/ 214313 h 4005"/>
              <a:gd name="T38" fmla="*/ 3155116 w 4183"/>
              <a:gd name="T39" fmla="*/ 2497137 h 4005"/>
              <a:gd name="T40" fmla="*/ 3248801 w 4183"/>
              <a:gd name="T41" fmla="*/ 228600 h 4005"/>
              <a:gd name="T42" fmla="*/ 3377420 w 4183"/>
              <a:gd name="T43" fmla="*/ 60325 h 4005"/>
              <a:gd name="T44" fmla="*/ 3599723 w 4183"/>
              <a:gd name="T45" fmla="*/ 0 h 4005"/>
              <a:gd name="T46" fmla="*/ 3836317 w 4183"/>
              <a:gd name="T47" fmla="*/ 57150 h 4005"/>
              <a:gd name="T48" fmla="*/ 3953820 w 4183"/>
              <a:gd name="T49" fmla="*/ 203200 h 4005"/>
              <a:gd name="T50" fmla="*/ 4299977 w 4183"/>
              <a:gd name="T51" fmla="*/ 2413000 h 4005"/>
              <a:gd name="T52" fmla="*/ 4627080 w 4183"/>
              <a:gd name="T53" fmla="*/ 185737 h 4005"/>
              <a:gd name="T54" fmla="*/ 4849383 w 4183"/>
              <a:gd name="T55" fmla="*/ 119063 h 4005"/>
              <a:gd name="T56" fmla="*/ 5117735 w 4183"/>
              <a:gd name="T57" fmla="*/ 193675 h 4005"/>
              <a:gd name="T58" fmla="*/ 5222535 w 4183"/>
              <a:gd name="T59" fmla="*/ 396875 h 4005"/>
              <a:gd name="T60" fmla="*/ 5259056 w 4183"/>
              <a:gd name="T61" fmla="*/ 2451100 h 4005"/>
              <a:gd name="T62" fmla="*/ 6192729 w 4183"/>
              <a:gd name="T63" fmla="*/ 441325 h 4005"/>
              <a:gd name="T64" fmla="*/ 6446789 w 4183"/>
              <a:gd name="T65" fmla="*/ 433388 h 4005"/>
              <a:gd name="T66" fmla="*/ 6640512 w 4183"/>
              <a:gd name="T67" fmla="*/ 595313 h 4005"/>
              <a:gd name="T68" fmla="*/ 6114923 w 4183"/>
              <a:gd name="T69" fmla="*/ 2555875 h 40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83"/>
              <a:gd name="T106" fmla="*/ 0 h 4005"/>
              <a:gd name="T107" fmla="*/ 4183 w 4183"/>
              <a:gd name="T108" fmla="*/ 4005 h 40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83" h="4005">
                <a:moveTo>
                  <a:pt x="3851" y="1610"/>
                </a:moveTo>
                <a:lnTo>
                  <a:pt x="3861" y="1739"/>
                </a:lnTo>
                <a:lnTo>
                  <a:pt x="3861" y="2637"/>
                </a:lnTo>
                <a:lnTo>
                  <a:pt x="3655" y="3136"/>
                </a:lnTo>
                <a:lnTo>
                  <a:pt x="3608" y="3238"/>
                </a:lnTo>
                <a:lnTo>
                  <a:pt x="3545" y="3295"/>
                </a:lnTo>
                <a:lnTo>
                  <a:pt x="3466" y="3353"/>
                </a:lnTo>
                <a:lnTo>
                  <a:pt x="3385" y="3410"/>
                </a:lnTo>
                <a:lnTo>
                  <a:pt x="3324" y="4004"/>
                </a:lnTo>
                <a:lnTo>
                  <a:pt x="1975" y="4004"/>
                </a:lnTo>
                <a:lnTo>
                  <a:pt x="1958" y="3673"/>
                </a:lnTo>
                <a:lnTo>
                  <a:pt x="1911" y="3548"/>
                </a:lnTo>
                <a:lnTo>
                  <a:pt x="1803" y="3442"/>
                </a:lnTo>
                <a:lnTo>
                  <a:pt x="1705" y="3350"/>
                </a:lnTo>
                <a:lnTo>
                  <a:pt x="1332" y="3191"/>
                </a:lnTo>
                <a:lnTo>
                  <a:pt x="994" y="2899"/>
                </a:lnTo>
                <a:lnTo>
                  <a:pt x="662" y="2581"/>
                </a:lnTo>
                <a:lnTo>
                  <a:pt x="250" y="2326"/>
                </a:lnTo>
                <a:lnTo>
                  <a:pt x="133" y="2220"/>
                </a:lnTo>
                <a:lnTo>
                  <a:pt x="30" y="2124"/>
                </a:lnTo>
                <a:lnTo>
                  <a:pt x="0" y="2018"/>
                </a:lnTo>
                <a:lnTo>
                  <a:pt x="44" y="1944"/>
                </a:lnTo>
                <a:lnTo>
                  <a:pt x="147" y="1902"/>
                </a:lnTo>
                <a:lnTo>
                  <a:pt x="280" y="1902"/>
                </a:lnTo>
                <a:lnTo>
                  <a:pt x="397" y="1912"/>
                </a:lnTo>
                <a:lnTo>
                  <a:pt x="574" y="1976"/>
                </a:lnTo>
                <a:lnTo>
                  <a:pt x="854" y="2114"/>
                </a:lnTo>
                <a:lnTo>
                  <a:pt x="1104" y="2262"/>
                </a:lnTo>
                <a:lnTo>
                  <a:pt x="1384" y="2420"/>
                </a:lnTo>
                <a:lnTo>
                  <a:pt x="1482" y="2140"/>
                </a:lnTo>
                <a:lnTo>
                  <a:pt x="1136" y="271"/>
                </a:lnTo>
                <a:lnTo>
                  <a:pt x="1136" y="232"/>
                </a:lnTo>
                <a:lnTo>
                  <a:pt x="1146" y="172"/>
                </a:lnTo>
                <a:lnTo>
                  <a:pt x="1190" y="137"/>
                </a:lnTo>
                <a:lnTo>
                  <a:pt x="1288" y="110"/>
                </a:lnTo>
                <a:lnTo>
                  <a:pt x="1364" y="98"/>
                </a:lnTo>
                <a:lnTo>
                  <a:pt x="1460" y="107"/>
                </a:lnTo>
                <a:lnTo>
                  <a:pt x="1511" y="135"/>
                </a:lnTo>
                <a:lnTo>
                  <a:pt x="1553" y="176"/>
                </a:lnTo>
                <a:lnTo>
                  <a:pt x="1987" y="1573"/>
                </a:lnTo>
                <a:lnTo>
                  <a:pt x="2073" y="1573"/>
                </a:lnTo>
                <a:lnTo>
                  <a:pt x="2046" y="144"/>
                </a:lnTo>
                <a:lnTo>
                  <a:pt x="2078" y="80"/>
                </a:lnTo>
                <a:lnTo>
                  <a:pt x="2127" y="38"/>
                </a:lnTo>
                <a:lnTo>
                  <a:pt x="2186" y="6"/>
                </a:lnTo>
                <a:lnTo>
                  <a:pt x="2267" y="0"/>
                </a:lnTo>
                <a:lnTo>
                  <a:pt x="2360" y="13"/>
                </a:lnTo>
                <a:lnTo>
                  <a:pt x="2416" y="36"/>
                </a:lnTo>
                <a:lnTo>
                  <a:pt x="2453" y="71"/>
                </a:lnTo>
                <a:lnTo>
                  <a:pt x="2490" y="128"/>
                </a:lnTo>
                <a:lnTo>
                  <a:pt x="2627" y="1507"/>
                </a:lnTo>
                <a:lnTo>
                  <a:pt x="2708" y="1520"/>
                </a:lnTo>
                <a:lnTo>
                  <a:pt x="2877" y="165"/>
                </a:lnTo>
                <a:lnTo>
                  <a:pt x="2914" y="117"/>
                </a:lnTo>
                <a:lnTo>
                  <a:pt x="2973" y="91"/>
                </a:lnTo>
                <a:lnTo>
                  <a:pt x="3054" y="75"/>
                </a:lnTo>
                <a:lnTo>
                  <a:pt x="3157" y="91"/>
                </a:lnTo>
                <a:lnTo>
                  <a:pt x="3223" y="122"/>
                </a:lnTo>
                <a:lnTo>
                  <a:pt x="3275" y="181"/>
                </a:lnTo>
                <a:lnTo>
                  <a:pt x="3289" y="250"/>
                </a:lnTo>
                <a:lnTo>
                  <a:pt x="3223" y="1530"/>
                </a:lnTo>
                <a:lnTo>
                  <a:pt x="3312" y="1544"/>
                </a:lnTo>
                <a:lnTo>
                  <a:pt x="3829" y="335"/>
                </a:lnTo>
                <a:lnTo>
                  <a:pt x="3900" y="278"/>
                </a:lnTo>
                <a:lnTo>
                  <a:pt x="3967" y="262"/>
                </a:lnTo>
                <a:lnTo>
                  <a:pt x="4060" y="273"/>
                </a:lnTo>
                <a:lnTo>
                  <a:pt x="4146" y="312"/>
                </a:lnTo>
                <a:lnTo>
                  <a:pt x="4182" y="375"/>
                </a:lnTo>
                <a:lnTo>
                  <a:pt x="4182" y="444"/>
                </a:lnTo>
                <a:lnTo>
                  <a:pt x="3851" y="1610"/>
                </a:lnTo>
              </a:path>
            </a:pathLst>
          </a:cu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2700000" scaled="1"/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4" name="WordArt 4"/>
          <p:cNvSpPr>
            <a:spLocks noChangeArrowheads="1" noChangeShapeType="1" noTextEdit="1"/>
          </p:cNvSpPr>
          <p:nvPr/>
        </p:nvSpPr>
        <p:spPr bwMode="auto">
          <a:xfrm>
            <a:off x="3052763" y="1347788"/>
            <a:ext cx="5143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0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信</a:t>
            </a:r>
            <a:endParaRPr lang="en-US" sz="40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  <p:sp>
        <p:nvSpPr>
          <p:cNvPr id="32772" name="WordArt 8"/>
          <p:cNvSpPr>
            <a:spLocks noChangeArrowheads="1" noChangeShapeType="1" noTextEdit="1"/>
          </p:cNvSpPr>
          <p:nvPr/>
        </p:nvSpPr>
        <p:spPr bwMode="auto">
          <a:xfrm>
            <a:off x="3924300" y="3789363"/>
            <a:ext cx="2286000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kern="10">
                <a:ln w="9525">
                  <a:noFill/>
                  <a:round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新細明體"/>
                <a:ea typeface="新細明體"/>
              </a:rPr>
              <a:t>祈禱的手</a:t>
            </a:r>
            <a:endParaRPr lang="en-US" sz="4400" kern="10">
              <a:ln w="9525">
                <a:noFill/>
                <a:round/>
                <a:headEnd type="none" w="sm" len="sm"/>
                <a:tailEnd type="none" w="sm" len="sm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新細明體"/>
              <a:ea typeface="新細明體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11686</TotalTime>
  <Words>926</Words>
  <Application>Microsoft Office PowerPoint</Application>
  <PresentationFormat>On-screen Show (4:3)</PresentationFormat>
  <Paragraphs>107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新細明體</vt:lpstr>
      <vt:lpstr>黑体</vt:lpstr>
      <vt:lpstr>全真顏體</vt:lpstr>
      <vt:lpstr>Arial</vt:lpstr>
      <vt:lpstr>Gill Sans MT</vt:lpstr>
      <vt:lpstr>Verdana</vt:lpstr>
      <vt:lpstr>Wingdings 2</vt:lpstr>
      <vt:lpstr>預設簡報設計</vt:lpstr>
      <vt:lpstr>Solstice</vt:lpstr>
      <vt:lpstr> 禱告蒙應允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解答問題的原則</dc:title>
  <dc:creator>JLai</dc:creator>
  <cp:lastModifiedBy>Robert Shen</cp:lastModifiedBy>
  <cp:revision>527</cp:revision>
  <dcterms:created xsi:type="dcterms:W3CDTF">2002-06-05T01:56:08Z</dcterms:created>
  <dcterms:modified xsi:type="dcterms:W3CDTF">2020-12-09T05:13:56Z</dcterms:modified>
</cp:coreProperties>
</file>